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Lst>
  <p:sldSz cy="9753600" cx="13004800"/>
  <p:notesSz cx="6858000" cy="9144000"/>
  <p:embeddedFontLst>
    <p:embeddedFont>
      <p:font typeface="Roboto"/>
      <p:regular r:id="rId107"/>
      <p:bold r:id="rId108"/>
      <p:italic r:id="rId109"/>
      <p:boldItalic r:id="rId110"/>
    </p:embeddedFont>
    <p:embeddedFont>
      <p:font typeface="Helvetica Neue"/>
      <p:regular r:id="rId111"/>
      <p:bold r:id="rId112"/>
      <p:italic r:id="rId113"/>
      <p:boldItalic r:id="rId114"/>
    </p:embeddedFont>
    <p:embeddedFont>
      <p:font typeface="Helvetica Neue Light"/>
      <p:regular r:id="rId115"/>
      <p:bold r:id="rId116"/>
      <p:italic r:id="rId117"/>
      <p:boldItalic r:id="rId1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19" roundtripDataSignature="AMtx7mjy7PdTvorV+jux3nft7nd77XDo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Roboto-regular.fntdata"/><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font" Target="fonts/HelveticaNeueLight-boldItalic.fntdata"/><Relationship Id="rId117" Type="http://schemas.openxmlformats.org/officeDocument/2006/relationships/font" Target="fonts/HelveticaNeueLight-italic.fntdata"/><Relationship Id="rId116" Type="http://schemas.openxmlformats.org/officeDocument/2006/relationships/font" Target="fonts/HelveticaNeueLight-bold.fntdata"/><Relationship Id="rId115" Type="http://schemas.openxmlformats.org/officeDocument/2006/relationships/font" Target="fonts/HelveticaNeueLight-regular.fntdata"/><Relationship Id="rId119" Type="http://customschemas.google.com/relationships/presentationmetadata" Target="metadata"/><Relationship Id="rId15" Type="http://schemas.openxmlformats.org/officeDocument/2006/relationships/slide" Target="slides/slide11.xml"/><Relationship Id="rId110" Type="http://schemas.openxmlformats.org/officeDocument/2006/relationships/font" Target="fonts/Roboto-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HelveticaNeue-boldItalic.fntdata"/><Relationship Id="rId18" Type="http://schemas.openxmlformats.org/officeDocument/2006/relationships/slide" Target="slides/slide14.xml"/><Relationship Id="rId113" Type="http://schemas.openxmlformats.org/officeDocument/2006/relationships/font" Target="fonts/HelveticaNeue-italic.fntdata"/><Relationship Id="rId112" Type="http://schemas.openxmlformats.org/officeDocument/2006/relationships/font" Target="fonts/HelveticaNeue-bold.fntdata"/><Relationship Id="rId111" Type="http://schemas.openxmlformats.org/officeDocument/2006/relationships/font" Target="fonts/HelveticaNeue-regular.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 name="Google Shape;54;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8" name="Google Shape;11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3" name="Google Shape;1173;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9" name="Google Shape;1179;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86" name="Google Shape;1186;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5" name="Google Shape;12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2" name="Google Shape;13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9" name="Google Shape;13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5" name="Google Shape;14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rPr lang="en-US" sz="2200">
                <a:latin typeface="Helvetica Neue"/>
                <a:ea typeface="Helvetica Neue"/>
                <a:cs typeface="Helvetica Neue"/>
                <a:sym typeface="Helvetica Neue"/>
              </a:rPr>
              <a:t>It is easy to forget which directory you’re in and accidentally write to the wrong file or copy over files you don’t mean to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58" name="Google Shape;158;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5" name="Google Shape;16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2" name="Google Shape;172;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79" name="Google Shape;17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 name="Google Shape;61;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6" name="Google Shape;18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93" name="Google Shape;19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14" name="Google Shape;21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37" name="Google Shape;23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4" name="Google Shape;24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1" name="Google Shape;25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8" name="Google Shape;25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3" name="Google Shape;27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8" name="Google Shape;29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4" name="Google Shape;31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8" name="Google Shape;6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6" name="Google Shape;336;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4" name="Google Shape;35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72" name="Google Shape;37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94" name="Google Shape;39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09" name="Google Shape;40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6" name="Google Shape;416;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6" name="Google Shape;43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50" name="Google Shape;450;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5" name="Google Shape;465;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4" name="Google Shape;474;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5" name="Google Shape;7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3" name="Google Shape;48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0" name="Google Shape;490;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7" name="Google Shape;49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4" name="Google Shape;50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2" name="Google Shape;52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39" name="Google Shape;53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3" name="Google Shape;563;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2" name="Google Shape;592;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2" name="Google Shape;62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69857ff8b4_1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8" name="Google Shape;628;g269857ff8b4_1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2" name="Google Shape;8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9857ff8b4_1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4" name="Google Shape;654;g269857ff8b4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60" name="Google Shape;66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67" name="Google Shape;667;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6" name="Google Shape;676;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8" name="Google Shape;708;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7" name="Google Shape;73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4" name="Google Shape;76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98" name="Google Shape;798;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05" name="Google Shape;80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12" name="Google Shape;812;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9" name="Google Shape;8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19" name="Google Shape;819;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27" name="Google Shape;827;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34" name="Google Shape;834;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42" name="Google Shape;842;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50" name="Google Shape;85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58" name="Google Shape;858;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65" name="Google Shape;86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2" name="Google Shape;872;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79" name="Google Shape;879;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69857ff8b4_1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88" name="Google Shape;888;g269857ff8b4_1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952ed175f_1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7" name="Google Shape;97;g26952ed175f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03" name="Google Shape;903;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15" name="Google Shape;91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24" name="Google Shape;92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33" name="Google Shape;933;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40" name="Google Shape;940;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2" name="Google Shape;952;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61" name="Google Shape;961;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76" name="Google Shape;97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83" name="Google Shape;983;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7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98" name="Google Shape;99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4" name="Google Shape;10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8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07" name="Google Shape;1007;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14" name="Google Shape;101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24" name="Google Shape;102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8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31" name="Google Shape;1031;p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40" name="Google Shape;1040;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49" name="Google Shape;1049;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69857ff8b4_1_1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62" name="Google Shape;1062;g269857ff8b4_1_1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69857ff8b4_1_2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75" name="Google Shape;1075;g269857ff8b4_1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84" name="Google Shape;1084;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96" name="Google Shape;1096;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1" name="Google Shape;11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05" name="Google Shape;1105;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12" name="Google Shape;1112;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19" name="Google Shape;1119;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26" name="Google Shape;1126;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35" name="Google Shape;1135;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42" name="Google Shape;1142;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49" name="Google Shape;1149;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9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55" name="Google Shape;1155;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61" name="Google Shape;1161;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9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67" name="Google Shape;1167;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副標題" type="title">
  <p:cSld name="TITLE">
    <p:spTree>
      <p:nvGrpSpPr>
        <p:cNvPr id="9" name="Shape 9"/>
        <p:cNvGrpSpPr/>
        <p:nvPr/>
      </p:nvGrpSpPr>
      <p:grpSpPr>
        <a:xfrm>
          <a:off x="0" y="0"/>
          <a:ext cx="0" cy="0"/>
          <a:chOff x="0" y="0"/>
          <a:chExt cx="0" cy="0"/>
        </a:xfrm>
      </p:grpSpPr>
      <p:sp>
        <p:nvSpPr>
          <p:cNvPr id="10" name="Google Shape;10;p103"/>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 name="Google Shape;11;p103"/>
          <p:cNvSpPr txBox="1"/>
          <p:nvPr>
            <p:ph idx="1" type="body"/>
          </p:nvPr>
        </p:nvSpPr>
        <p:spPr>
          <a:xfrm>
            <a:off x="1270000" y="50292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a:buNone/>
              <a:defRPr sz="3200"/>
            </a:lvl1pPr>
            <a:lvl2pPr indent="-228600" lvl="1" marL="914400" algn="ctr">
              <a:lnSpc>
                <a:spcPct val="100000"/>
              </a:lnSpc>
              <a:spcBef>
                <a:spcPts val="0"/>
              </a:spcBef>
              <a:spcAft>
                <a:spcPts val="0"/>
              </a:spcAft>
              <a:buClr>
                <a:srgbClr val="000000"/>
              </a:buClr>
              <a:buSzPts val="3200"/>
              <a:buFont typeface="Helvetica Neue"/>
              <a:buNone/>
              <a:defRPr sz="3200"/>
            </a:lvl2pPr>
            <a:lvl3pPr indent="-228600" lvl="2" marL="1371600" algn="ctr">
              <a:lnSpc>
                <a:spcPct val="100000"/>
              </a:lnSpc>
              <a:spcBef>
                <a:spcPts val="0"/>
              </a:spcBef>
              <a:spcAft>
                <a:spcPts val="0"/>
              </a:spcAft>
              <a:buClr>
                <a:srgbClr val="000000"/>
              </a:buClr>
              <a:buSzPts val="3200"/>
              <a:buFont typeface="Helvetica Neue"/>
              <a:buNone/>
              <a:defRPr sz="3200"/>
            </a:lvl3pPr>
            <a:lvl4pPr indent="-228600" lvl="3" marL="1828800" algn="ctr">
              <a:lnSpc>
                <a:spcPct val="100000"/>
              </a:lnSpc>
              <a:spcBef>
                <a:spcPts val="0"/>
              </a:spcBef>
              <a:spcAft>
                <a:spcPts val="0"/>
              </a:spcAft>
              <a:buClr>
                <a:srgbClr val="000000"/>
              </a:buClr>
              <a:buSzPts val="3200"/>
              <a:buFont typeface="Helvetica Neue"/>
              <a:buNone/>
              <a:defRPr sz="3200"/>
            </a:lvl4pPr>
            <a:lvl5pPr indent="-228600" lvl="4" marL="2286000" algn="ctr">
              <a:lnSpc>
                <a:spcPct val="100000"/>
              </a:lnSpc>
              <a:spcBef>
                <a:spcPts val="0"/>
              </a:spcBef>
              <a:spcAft>
                <a:spcPts val="0"/>
              </a:spcAft>
              <a:buClr>
                <a:srgbClr val="000000"/>
              </a:buClr>
              <a:buSzPts val="3200"/>
              <a:buFont typeface="Helvetica Neue"/>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2" name="Google Shape;12;p10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項目符號與照片">
  <p:cSld name="大標題、項目符號與照片">
    <p:spTree>
      <p:nvGrpSpPr>
        <p:cNvPr id="42" name="Shape 42"/>
        <p:cNvGrpSpPr/>
        <p:nvPr/>
      </p:nvGrpSpPr>
      <p:grpSpPr>
        <a:xfrm>
          <a:off x="0" y="0"/>
          <a:ext cx="0" cy="0"/>
          <a:chOff x="0" y="0"/>
          <a:chExt cx="0" cy="0"/>
        </a:xfrm>
      </p:grpSpPr>
      <p:sp>
        <p:nvSpPr>
          <p:cNvPr id="43" name="Google Shape;43;p112"/>
          <p:cNvSpPr/>
          <p:nvPr>
            <p:ph idx="2" type="pic"/>
          </p:nvPr>
        </p:nvSpPr>
        <p:spPr>
          <a:xfrm>
            <a:off x="6718300" y="2603500"/>
            <a:ext cx="5334000" cy="6286500"/>
          </a:xfrm>
          <a:prstGeom prst="rect">
            <a:avLst/>
          </a:prstGeom>
          <a:noFill/>
          <a:ln>
            <a:noFill/>
          </a:ln>
        </p:spPr>
      </p:sp>
      <p:sp>
        <p:nvSpPr>
          <p:cNvPr id="44" name="Google Shape;44;p11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5" name="Google Shape;45;p112"/>
          <p:cNvSpPr txBox="1"/>
          <p:nvPr>
            <p:ph idx="1" type="body"/>
          </p:nvPr>
        </p:nvSpPr>
        <p:spPr>
          <a:xfrm>
            <a:off x="952500" y="2603500"/>
            <a:ext cx="5334000" cy="6286500"/>
          </a:xfrm>
          <a:prstGeom prst="rect">
            <a:avLst/>
          </a:prstGeom>
          <a:noFill/>
          <a:ln>
            <a:noFill/>
          </a:ln>
        </p:spPr>
        <p:txBody>
          <a:bodyPr anchorCtr="0" anchor="t" bIns="50800" lIns="50800" spcFirstLastPara="1" rIns="50800" wrap="square" tIns="50800">
            <a:normAutofit/>
          </a:bodyPr>
          <a:lstStyle>
            <a:lvl1pPr indent="-361950" lvl="0" marL="457200" algn="l">
              <a:lnSpc>
                <a:spcPct val="100000"/>
              </a:lnSpc>
              <a:spcBef>
                <a:spcPts val="3200"/>
              </a:spcBef>
              <a:spcAft>
                <a:spcPts val="0"/>
              </a:spcAft>
              <a:buClr>
                <a:srgbClr val="000000"/>
              </a:buClr>
              <a:buSzPts val="2100"/>
              <a:buFont typeface="Helvetica Neue"/>
              <a:buChar char="•"/>
              <a:defRPr sz="2800"/>
            </a:lvl1pPr>
            <a:lvl2pPr indent="-361950" lvl="1" marL="914400" algn="l">
              <a:lnSpc>
                <a:spcPct val="100000"/>
              </a:lnSpc>
              <a:spcBef>
                <a:spcPts val="3200"/>
              </a:spcBef>
              <a:spcAft>
                <a:spcPts val="0"/>
              </a:spcAft>
              <a:buClr>
                <a:srgbClr val="000000"/>
              </a:buClr>
              <a:buSzPts val="2100"/>
              <a:buFont typeface="Helvetica Neue"/>
              <a:buChar char="•"/>
              <a:defRPr sz="2800"/>
            </a:lvl2pPr>
            <a:lvl3pPr indent="-361950" lvl="2" marL="1371600" algn="l">
              <a:lnSpc>
                <a:spcPct val="100000"/>
              </a:lnSpc>
              <a:spcBef>
                <a:spcPts val="3200"/>
              </a:spcBef>
              <a:spcAft>
                <a:spcPts val="0"/>
              </a:spcAft>
              <a:buClr>
                <a:srgbClr val="000000"/>
              </a:buClr>
              <a:buSzPts val="2100"/>
              <a:buFont typeface="Helvetica Neue"/>
              <a:buChar char="•"/>
              <a:defRPr sz="2800"/>
            </a:lvl3pPr>
            <a:lvl4pPr indent="-361950" lvl="3" marL="1828800" algn="l">
              <a:lnSpc>
                <a:spcPct val="100000"/>
              </a:lnSpc>
              <a:spcBef>
                <a:spcPts val="3200"/>
              </a:spcBef>
              <a:spcAft>
                <a:spcPts val="0"/>
              </a:spcAft>
              <a:buClr>
                <a:srgbClr val="000000"/>
              </a:buClr>
              <a:buSzPts val="2100"/>
              <a:buFont typeface="Helvetica Neue"/>
              <a:buChar char="•"/>
              <a:defRPr sz="2800"/>
            </a:lvl4pPr>
            <a:lvl5pPr indent="-361950" lvl="4" marL="2286000" algn="l">
              <a:lnSpc>
                <a:spcPct val="100000"/>
              </a:lnSpc>
              <a:spcBef>
                <a:spcPts val="3200"/>
              </a:spcBef>
              <a:spcAft>
                <a:spcPts val="0"/>
              </a:spcAft>
              <a:buClr>
                <a:srgbClr val="000000"/>
              </a:buClr>
              <a:buSzPts val="2100"/>
              <a:buFont typeface="Helvetica Neue"/>
              <a:buChar char="•"/>
              <a:defRPr sz="2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46" name="Google Shape;46;p11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一頁三張">
  <p:cSld name="照片 - 一頁三張">
    <p:spTree>
      <p:nvGrpSpPr>
        <p:cNvPr id="47" name="Shape 47"/>
        <p:cNvGrpSpPr/>
        <p:nvPr/>
      </p:nvGrpSpPr>
      <p:grpSpPr>
        <a:xfrm>
          <a:off x="0" y="0"/>
          <a:ext cx="0" cy="0"/>
          <a:chOff x="0" y="0"/>
          <a:chExt cx="0" cy="0"/>
        </a:xfrm>
      </p:grpSpPr>
      <p:sp>
        <p:nvSpPr>
          <p:cNvPr id="48" name="Google Shape;48;p113"/>
          <p:cNvSpPr/>
          <p:nvPr>
            <p:ph idx="2" type="pic"/>
          </p:nvPr>
        </p:nvSpPr>
        <p:spPr>
          <a:xfrm>
            <a:off x="6718300" y="5092700"/>
            <a:ext cx="5334000" cy="3771900"/>
          </a:xfrm>
          <a:prstGeom prst="rect">
            <a:avLst/>
          </a:prstGeom>
          <a:noFill/>
          <a:ln>
            <a:noFill/>
          </a:ln>
        </p:spPr>
      </p:sp>
      <p:sp>
        <p:nvSpPr>
          <p:cNvPr id="49" name="Google Shape;49;p113"/>
          <p:cNvSpPr/>
          <p:nvPr>
            <p:ph idx="3" type="pic"/>
          </p:nvPr>
        </p:nvSpPr>
        <p:spPr>
          <a:xfrm>
            <a:off x="6724518" y="889000"/>
            <a:ext cx="5334002" cy="3771900"/>
          </a:xfrm>
          <a:prstGeom prst="rect">
            <a:avLst/>
          </a:prstGeom>
          <a:noFill/>
          <a:ln>
            <a:noFill/>
          </a:ln>
        </p:spPr>
      </p:sp>
      <p:sp>
        <p:nvSpPr>
          <p:cNvPr id="50" name="Google Shape;50;p113"/>
          <p:cNvSpPr/>
          <p:nvPr>
            <p:ph idx="4" type="pic"/>
          </p:nvPr>
        </p:nvSpPr>
        <p:spPr>
          <a:xfrm>
            <a:off x="952500" y="889000"/>
            <a:ext cx="5334000" cy="7975600"/>
          </a:xfrm>
          <a:prstGeom prst="rect">
            <a:avLst/>
          </a:prstGeom>
          <a:noFill/>
          <a:ln>
            <a:noFill/>
          </a:ln>
        </p:spPr>
      </p:sp>
      <p:sp>
        <p:nvSpPr>
          <p:cNvPr id="51" name="Google Shape;51;p11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與項目符號" type="tx">
  <p:cSld name="TITLE_AND_BODY">
    <p:spTree>
      <p:nvGrpSpPr>
        <p:cNvPr id="13" name="Shape 13"/>
        <p:cNvGrpSpPr/>
        <p:nvPr/>
      </p:nvGrpSpPr>
      <p:grpSpPr>
        <a:xfrm>
          <a:off x="0" y="0"/>
          <a:ext cx="0" cy="0"/>
          <a:chOff x="0" y="0"/>
          <a:chExt cx="0" cy="0"/>
        </a:xfrm>
      </p:grpSpPr>
      <p:sp>
        <p:nvSpPr>
          <p:cNvPr id="14" name="Google Shape;14;p10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5" name="Google Shape;15;p104"/>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6" name="Google Shape;16;p10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中央">
  <p:cSld name="大標題 - 中央">
    <p:spTree>
      <p:nvGrpSpPr>
        <p:cNvPr id="17" name="Shape 17"/>
        <p:cNvGrpSpPr/>
        <p:nvPr/>
      </p:nvGrpSpPr>
      <p:grpSpPr>
        <a:xfrm>
          <a:off x="0" y="0"/>
          <a:ext cx="0" cy="0"/>
          <a:chOff x="0" y="0"/>
          <a:chExt cx="0" cy="0"/>
        </a:xfrm>
      </p:grpSpPr>
      <p:sp>
        <p:nvSpPr>
          <p:cNvPr id="18" name="Google Shape;18;p105"/>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9" name="Google Shape;19;p10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p:cSld name="空白">
    <p:spTree>
      <p:nvGrpSpPr>
        <p:cNvPr id="20" name="Shape 20"/>
        <p:cNvGrpSpPr/>
        <p:nvPr/>
      </p:nvGrpSpPr>
      <p:grpSpPr>
        <a:xfrm>
          <a:off x="0" y="0"/>
          <a:ext cx="0" cy="0"/>
          <a:chOff x="0" y="0"/>
          <a:chExt cx="0" cy="0"/>
        </a:xfrm>
      </p:grpSpPr>
      <p:sp>
        <p:nvSpPr>
          <p:cNvPr id="21" name="Google Shape;21;p10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名言語錄">
  <p:cSld name="名言語錄">
    <p:spTree>
      <p:nvGrpSpPr>
        <p:cNvPr id="22" name="Shape 22"/>
        <p:cNvGrpSpPr/>
        <p:nvPr/>
      </p:nvGrpSpPr>
      <p:grpSpPr>
        <a:xfrm>
          <a:off x="0" y="0"/>
          <a:ext cx="0" cy="0"/>
          <a:chOff x="0" y="0"/>
          <a:chExt cx="0" cy="0"/>
        </a:xfrm>
      </p:grpSpPr>
      <p:sp>
        <p:nvSpPr>
          <p:cNvPr id="23" name="Google Shape;23;p107"/>
          <p:cNvSpPr txBox="1"/>
          <p:nvPr>
            <p:ph idx="1" type="body"/>
          </p:nvPr>
        </p:nvSpPr>
        <p:spPr>
          <a:xfrm>
            <a:off x="1270000" y="6362700"/>
            <a:ext cx="10464800" cy="4699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indent="-342900" lvl="1" marL="9144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2pPr>
            <a:lvl3pPr indent="-342900" lvl="2" marL="13716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3pPr>
            <a:lvl4pPr indent="-342900" lvl="3" marL="18288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4pPr>
            <a:lvl5pPr indent="-342900" lvl="4" marL="22860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4" name="Google Shape;24;p107"/>
          <p:cNvSpPr txBox="1"/>
          <p:nvPr>
            <p:ph idx="2" type="body"/>
          </p:nvPr>
        </p:nvSpPr>
        <p:spPr>
          <a:xfrm>
            <a:off x="1270000" y="4267200"/>
            <a:ext cx="10464800" cy="6858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5" name="Google Shape;25;p10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項目符號">
  <p:cSld name="項目符號">
    <p:spTree>
      <p:nvGrpSpPr>
        <p:cNvPr id="26" name="Shape 26"/>
        <p:cNvGrpSpPr/>
        <p:nvPr/>
      </p:nvGrpSpPr>
      <p:grpSpPr>
        <a:xfrm>
          <a:off x="0" y="0"/>
          <a:ext cx="0" cy="0"/>
          <a:chOff x="0" y="0"/>
          <a:chExt cx="0" cy="0"/>
        </a:xfrm>
      </p:grpSpPr>
      <p:sp>
        <p:nvSpPr>
          <p:cNvPr id="27" name="Google Shape;27;p108"/>
          <p:cNvSpPr txBox="1"/>
          <p:nvPr>
            <p:ph idx="1" type="body"/>
          </p:nvPr>
        </p:nvSpPr>
        <p:spPr>
          <a:xfrm>
            <a:off x="952500" y="1270000"/>
            <a:ext cx="11099800" cy="7213600"/>
          </a:xfrm>
          <a:prstGeom prst="rect">
            <a:avLst/>
          </a:prstGeom>
          <a:noFill/>
          <a:ln>
            <a:noFill/>
          </a:ln>
        </p:spPr>
        <p:txBody>
          <a:bodyPr anchorCtr="0" anchor="t"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8" name="Google Shape;28;p10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水平">
  <p:cSld name="照片 - 水平">
    <p:spTree>
      <p:nvGrpSpPr>
        <p:cNvPr id="29" name="Shape 29"/>
        <p:cNvGrpSpPr/>
        <p:nvPr/>
      </p:nvGrpSpPr>
      <p:grpSpPr>
        <a:xfrm>
          <a:off x="0" y="0"/>
          <a:ext cx="0" cy="0"/>
          <a:chOff x="0" y="0"/>
          <a:chExt cx="0" cy="0"/>
        </a:xfrm>
      </p:grpSpPr>
      <p:sp>
        <p:nvSpPr>
          <p:cNvPr id="30" name="Google Shape;30;p109"/>
          <p:cNvSpPr/>
          <p:nvPr>
            <p:ph idx="2" type="pic"/>
          </p:nvPr>
        </p:nvSpPr>
        <p:spPr>
          <a:xfrm>
            <a:off x="1606550" y="635000"/>
            <a:ext cx="9779000" cy="5918200"/>
          </a:xfrm>
          <a:prstGeom prst="rect">
            <a:avLst/>
          </a:prstGeom>
          <a:noFill/>
          <a:ln>
            <a:noFill/>
          </a:ln>
        </p:spPr>
      </p:sp>
      <p:sp>
        <p:nvSpPr>
          <p:cNvPr id="31" name="Google Shape;31;p109"/>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2" name="Google Shape;32;p109"/>
          <p:cNvSpPr txBox="1"/>
          <p:nvPr>
            <p:ph idx="1" type="body"/>
          </p:nvPr>
        </p:nvSpPr>
        <p:spPr>
          <a:xfrm>
            <a:off x="1270000" y="81915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a:buNone/>
              <a:defRPr sz="3200"/>
            </a:lvl1pPr>
            <a:lvl2pPr indent="-228600" lvl="1" marL="914400" algn="ctr">
              <a:lnSpc>
                <a:spcPct val="100000"/>
              </a:lnSpc>
              <a:spcBef>
                <a:spcPts val="0"/>
              </a:spcBef>
              <a:spcAft>
                <a:spcPts val="0"/>
              </a:spcAft>
              <a:buClr>
                <a:srgbClr val="000000"/>
              </a:buClr>
              <a:buSzPts val="3200"/>
              <a:buFont typeface="Helvetica Neue"/>
              <a:buNone/>
              <a:defRPr sz="3200"/>
            </a:lvl2pPr>
            <a:lvl3pPr indent="-228600" lvl="2" marL="1371600" algn="ctr">
              <a:lnSpc>
                <a:spcPct val="100000"/>
              </a:lnSpc>
              <a:spcBef>
                <a:spcPts val="0"/>
              </a:spcBef>
              <a:spcAft>
                <a:spcPts val="0"/>
              </a:spcAft>
              <a:buClr>
                <a:srgbClr val="000000"/>
              </a:buClr>
              <a:buSzPts val="3200"/>
              <a:buFont typeface="Helvetica Neue"/>
              <a:buNone/>
              <a:defRPr sz="3200"/>
            </a:lvl3pPr>
            <a:lvl4pPr indent="-228600" lvl="3" marL="1828800" algn="ctr">
              <a:lnSpc>
                <a:spcPct val="100000"/>
              </a:lnSpc>
              <a:spcBef>
                <a:spcPts val="0"/>
              </a:spcBef>
              <a:spcAft>
                <a:spcPts val="0"/>
              </a:spcAft>
              <a:buClr>
                <a:srgbClr val="000000"/>
              </a:buClr>
              <a:buSzPts val="3200"/>
              <a:buFont typeface="Helvetica Neue"/>
              <a:buNone/>
              <a:defRPr sz="3200"/>
            </a:lvl4pPr>
            <a:lvl5pPr indent="-228600" lvl="4" marL="2286000" algn="ctr">
              <a:lnSpc>
                <a:spcPct val="100000"/>
              </a:lnSpc>
              <a:spcBef>
                <a:spcPts val="0"/>
              </a:spcBef>
              <a:spcAft>
                <a:spcPts val="0"/>
              </a:spcAft>
              <a:buClr>
                <a:srgbClr val="000000"/>
              </a:buClr>
              <a:buSzPts val="3200"/>
              <a:buFont typeface="Helvetica Neue"/>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3" name="Google Shape;33;p109"/>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照片 - 直式">
  <p:cSld name="照片 - 直式">
    <p:spTree>
      <p:nvGrpSpPr>
        <p:cNvPr id="34" name="Shape 34"/>
        <p:cNvGrpSpPr/>
        <p:nvPr/>
      </p:nvGrpSpPr>
      <p:grpSpPr>
        <a:xfrm>
          <a:off x="0" y="0"/>
          <a:ext cx="0" cy="0"/>
          <a:chOff x="0" y="0"/>
          <a:chExt cx="0" cy="0"/>
        </a:xfrm>
      </p:grpSpPr>
      <p:sp>
        <p:nvSpPr>
          <p:cNvPr id="35" name="Google Shape;35;p110"/>
          <p:cNvSpPr/>
          <p:nvPr>
            <p:ph idx="2" type="pic"/>
          </p:nvPr>
        </p:nvSpPr>
        <p:spPr>
          <a:xfrm>
            <a:off x="6718300" y="635000"/>
            <a:ext cx="5334000" cy="8229600"/>
          </a:xfrm>
          <a:prstGeom prst="rect">
            <a:avLst/>
          </a:prstGeom>
          <a:noFill/>
          <a:ln>
            <a:noFill/>
          </a:ln>
        </p:spPr>
      </p:sp>
      <p:sp>
        <p:nvSpPr>
          <p:cNvPr id="36" name="Google Shape;36;p110"/>
          <p:cNvSpPr txBox="1"/>
          <p:nvPr>
            <p:ph type="title"/>
          </p:nvPr>
        </p:nvSpPr>
        <p:spPr>
          <a:xfrm>
            <a:off x="952500" y="635000"/>
            <a:ext cx="5334000" cy="3987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7" name="Google Shape;37;p110"/>
          <p:cNvSpPr txBox="1"/>
          <p:nvPr>
            <p:ph idx="1" type="body"/>
          </p:nvPr>
        </p:nvSpPr>
        <p:spPr>
          <a:xfrm>
            <a:off x="952500" y="4762500"/>
            <a:ext cx="5334000" cy="41021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a:buNone/>
              <a:defRPr sz="3200"/>
            </a:lvl1pPr>
            <a:lvl2pPr indent="-228600" lvl="1" marL="914400" algn="ctr">
              <a:lnSpc>
                <a:spcPct val="100000"/>
              </a:lnSpc>
              <a:spcBef>
                <a:spcPts val="0"/>
              </a:spcBef>
              <a:spcAft>
                <a:spcPts val="0"/>
              </a:spcAft>
              <a:buClr>
                <a:srgbClr val="000000"/>
              </a:buClr>
              <a:buSzPts val="3200"/>
              <a:buFont typeface="Helvetica Neue"/>
              <a:buNone/>
              <a:defRPr sz="3200"/>
            </a:lvl2pPr>
            <a:lvl3pPr indent="-228600" lvl="2" marL="1371600" algn="ctr">
              <a:lnSpc>
                <a:spcPct val="100000"/>
              </a:lnSpc>
              <a:spcBef>
                <a:spcPts val="0"/>
              </a:spcBef>
              <a:spcAft>
                <a:spcPts val="0"/>
              </a:spcAft>
              <a:buClr>
                <a:srgbClr val="000000"/>
              </a:buClr>
              <a:buSzPts val="3200"/>
              <a:buFont typeface="Helvetica Neue"/>
              <a:buNone/>
              <a:defRPr sz="3200"/>
            </a:lvl3pPr>
            <a:lvl4pPr indent="-228600" lvl="3" marL="1828800" algn="ctr">
              <a:lnSpc>
                <a:spcPct val="100000"/>
              </a:lnSpc>
              <a:spcBef>
                <a:spcPts val="0"/>
              </a:spcBef>
              <a:spcAft>
                <a:spcPts val="0"/>
              </a:spcAft>
              <a:buClr>
                <a:srgbClr val="000000"/>
              </a:buClr>
              <a:buSzPts val="3200"/>
              <a:buFont typeface="Helvetica Neue"/>
              <a:buNone/>
              <a:defRPr sz="3200"/>
            </a:lvl4pPr>
            <a:lvl5pPr indent="-228600" lvl="4" marL="2286000" algn="ctr">
              <a:lnSpc>
                <a:spcPct val="100000"/>
              </a:lnSpc>
              <a:spcBef>
                <a:spcPts val="0"/>
              </a:spcBef>
              <a:spcAft>
                <a:spcPts val="0"/>
              </a:spcAft>
              <a:buClr>
                <a:srgbClr val="000000"/>
              </a:buClr>
              <a:buSzPts val="3200"/>
              <a:buFont typeface="Helvetica Neue"/>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8" name="Google Shape;38;p11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大標題 - 上方">
  <p:cSld name="大標題 - 上方">
    <p:spTree>
      <p:nvGrpSpPr>
        <p:cNvPr id="39" name="Shape 39"/>
        <p:cNvGrpSpPr/>
        <p:nvPr/>
      </p:nvGrpSpPr>
      <p:grpSpPr>
        <a:xfrm>
          <a:off x="0" y="0"/>
          <a:ext cx="0" cy="0"/>
          <a:chOff x="0" y="0"/>
          <a:chExt cx="0" cy="0"/>
        </a:xfrm>
      </p:grpSpPr>
      <p:sp>
        <p:nvSpPr>
          <p:cNvPr id="40" name="Google Shape;40;p11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1" name="Google Shape;41;p11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0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 name="Google Shape;7;p10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lvl1pPr indent="-400050" lvl="0" marL="4572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1pPr>
            <a:lvl2pPr indent="-400050" lvl="1" marL="9144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2pPr>
            <a:lvl3pPr indent="-400050" lvl="2" marL="13716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3pPr>
            <a:lvl4pPr indent="-400050" lvl="3" marL="18288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4pPr>
            <a:lvl5pPr indent="-400050" lvl="4" marL="22860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5pPr>
            <a:lvl6pPr indent="-400050" lvl="5" marL="27432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6pPr>
            <a:lvl7pPr indent="-400050" lvl="6" marL="32004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7pPr>
            <a:lvl8pPr indent="-400050" lvl="7" marL="36576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8pPr>
            <a:lvl9pPr indent="-400050" lvl="8" marL="4114800" marR="0" rtl="0" algn="l">
              <a:lnSpc>
                <a:spcPct val="100000"/>
              </a:lnSpc>
              <a:spcBef>
                <a:spcPts val="4200"/>
              </a:spcBef>
              <a:spcAft>
                <a:spcPts val="0"/>
              </a:spcAft>
              <a:buClr>
                <a:srgbClr val="000000"/>
              </a:buClr>
              <a:buSzPts val="2700"/>
              <a:buFont typeface="Helvetica Neue"/>
              <a:buChar char="•"/>
              <a:defRPr b="0" i="0" sz="3600" u="none" cap="none" strike="noStrike">
                <a:solidFill>
                  <a:srgbClr val="000000"/>
                </a:solidFill>
                <a:latin typeface="Helvetica Neue"/>
                <a:ea typeface="Helvetica Neue"/>
                <a:cs typeface="Helvetica Neue"/>
                <a:sym typeface="Helvetica Neue"/>
              </a:defRPr>
            </a:lvl9pPr>
          </a:lstStyle>
          <a:p/>
        </p:txBody>
      </p:sp>
      <p:sp>
        <p:nvSpPr>
          <p:cNvPr id="8" name="Google Shape;8;p10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hyperlink" Target="http://pcottle.github.io/learnGitBranching/" TargetMode="External"/><Relationship Id="rId4" Type="http://schemas.openxmlformats.org/officeDocument/2006/relationships/hyperlink" Target="http://git-scm.com/book/" TargetMode="External"/><Relationship Id="rId5" Type="http://schemas.openxmlformats.org/officeDocument/2006/relationships/hyperlink" Target="http://www.slideshare.net/littlebtc/git-5528339"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mailto:yhch@datalab.cs.nthu.edu.tw" TargetMode="External"/><Relationship Id="rId4" Type="http://schemas.openxmlformats.org/officeDocument/2006/relationships/hyperlink" Target="mailto:jhya@datalab.cs.nthu.edu.tw" TargetMode="External"/><Relationship Id="rId5" Type="http://schemas.openxmlformats.org/officeDocument/2006/relationships/hyperlink" Target="mailto:swcheng@datalab.cs.nthu.edu.tw"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6.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6.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6.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6.pn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2.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2.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2.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hyperlink" Target="https://shwu10.cs.nthu.edu.tw/courses/software-studio/2024-spring" TargetMode="Externa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5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 Id="rId3"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ph idx="4294967295" type="ctrTitle"/>
          </p:nvPr>
        </p:nvSpPr>
        <p:spPr>
          <a:xfrm>
            <a:off x="1155700" y="1803400"/>
            <a:ext cx="10909300" cy="3606800"/>
          </a:xfrm>
          <a:prstGeom prst="rect">
            <a:avLst/>
          </a:prstGeom>
          <a:noFill/>
          <a:ln>
            <a:noFill/>
          </a:ln>
        </p:spPr>
        <p:txBody>
          <a:bodyPr anchorCtr="0" anchor="b"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5700"/>
              <a:buFont typeface="Helvetica Neue"/>
              <a:buNone/>
            </a:pPr>
            <a:r>
              <a:rPr b="0" i="0" lang="en-US" sz="5700" u="none" cap="none" strike="noStrike">
                <a:solidFill>
                  <a:srgbClr val="000000"/>
                </a:solidFill>
                <a:latin typeface="Helvetica Neue"/>
                <a:ea typeface="Helvetica Neue"/>
                <a:cs typeface="Helvetica Neue"/>
                <a:sym typeface="Helvetica Neue"/>
              </a:rPr>
              <a:t>Lab 0</a:t>
            </a:r>
            <a:r>
              <a:rPr lang="en-US" sz="5700"/>
              <a:t>0</a:t>
            </a:r>
            <a:endParaRPr b="0" i="0" sz="8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5700"/>
              <a:buFont typeface="Helvetica Neue"/>
              <a:buNone/>
            </a:pPr>
            <a:r>
              <a:rPr b="0" i="0" lang="en-US" sz="5700" u="none" cap="none" strike="noStrike">
                <a:solidFill>
                  <a:srgbClr val="000000"/>
                </a:solidFill>
                <a:latin typeface="Helvetica Neue"/>
                <a:ea typeface="Helvetica Neue"/>
                <a:cs typeface="Helvetica Neue"/>
                <a:sym typeface="Helvetica Neue"/>
              </a:rPr>
              <a:t>How to Survive &amp;</a:t>
            </a:r>
            <a:endParaRPr b="0" i="0" sz="8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5700"/>
              <a:buFont typeface="Helvetica Neue"/>
              <a:buNone/>
            </a:pPr>
            <a:r>
              <a:rPr b="0" i="0" lang="en-US" sz="5700" u="none" cap="none" strike="noStrike">
                <a:solidFill>
                  <a:srgbClr val="000000"/>
                </a:solidFill>
                <a:latin typeface="Helvetica Neue"/>
                <a:ea typeface="Helvetica Neue"/>
                <a:cs typeface="Helvetica Neue"/>
                <a:sym typeface="Helvetica Neue"/>
              </a:rPr>
              <a:t>Introduction to Git</a:t>
            </a:r>
            <a:endParaRPr b="0" i="0" sz="8000" u="none" cap="none" strike="noStrike">
              <a:solidFill>
                <a:srgbClr val="000000"/>
              </a:solidFill>
              <a:latin typeface="Helvetica Neue"/>
              <a:ea typeface="Helvetica Neue"/>
              <a:cs typeface="Helvetica Neue"/>
              <a:sym typeface="Helvetica Neue"/>
            </a:endParaRPr>
          </a:p>
        </p:txBody>
      </p:sp>
      <p:sp>
        <p:nvSpPr>
          <p:cNvPr id="57" name="Google Shape;57;p1"/>
          <p:cNvSpPr txBox="1"/>
          <p:nvPr>
            <p:ph idx="4294967295" type="subTitle"/>
          </p:nvPr>
        </p:nvSpPr>
        <p:spPr>
          <a:xfrm>
            <a:off x="1028700" y="6697133"/>
            <a:ext cx="11163300" cy="2209801"/>
          </a:xfrm>
          <a:prstGeom prst="rect">
            <a:avLst/>
          </a:prstGeom>
          <a:noFill/>
          <a:ln>
            <a:noFill/>
          </a:ln>
        </p:spPr>
        <p:txBody>
          <a:bodyPr anchorCtr="0" anchor="t" bIns="50800" lIns="50800" spcFirstLastPara="1" rIns="50800" wrap="square" tIns="50800">
            <a:normAutofit/>
          </a:bodyPr>
          <a:lstStyle/>
          <a:p>
            <a:pPr indent="0" lvl="0" marL="0" marR="0" rtl="0" algn="ctr">
              <a:lnSpc>
                <a:spcPct val="100000"/>
              </a:lnSpc>
              <a:spcBef>
                <a:spcPts val="0"/>
              </a:spcBef>
              <a:spcAft>
                <a:spcPts val="0"/>
              </a:spcAft>
              <a:buClr>
                <a:srgbClr val="53585F"/>
              </a:buClr>
              <a:buSzPts val="3200"/>
              <a:buFont typeface="Helvetica Neue"/>
              <a:buNone/>
            </a:pPr>
            <a:r>
              <a:rPr b="0" i="0" lang="en-US" sz="3200" u="none" cap="none" strike="noStrike">
                <a:solidFill>
                  <a:srgbClr val="53585F"/>
                </a:solidFill>
                <a:latin typeface="Helvetica Neue"/>
                <a:ea typeface="Helvetica Neue"/>
                <a:cs typeface="Helvetica Neue"/>
                <a:sym typeface="Helvetica Neue"/>
              </a:rPr>
              <a:t>Software Studio</a:t>
            </a:r>
            <a:endParaRPr b="0" i="0" sz="32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53585F"/>
              </a:buClr>
              <a:buSzPts val="3200"/>
              <a:buFont typeface="Helvetica Neue"/>
              <a:buNone/>
            </a:pPr>
            <a:r>
              <a:rPr b="0" i="0" lang="en-US" sz="3200" u="none" cap="none" strike="noStrike">
                <a:solidFill>
                  <a:srgbClr val="53585F"/>
                </a:solidFill>
                <a:latin typeface="Helvetica Neue"/>
                <a:ea typeface="Helvetica Neue"/>
                <a:cs typeface="Helvetica Neue"/>
                <a:sym typeface="Helvetica Neue"/>
              </a:rPr>
              <a:t>DataLab, CS, NTHU</a:t>
            </a:r>
            <a:endParaRPr b="0" i="0" sz="3600" u="none" cap="none" strike="noStrike">
              <a:solidFill>
                <a:srgbClr val="000000"/>
              </a:solidFill>
              <a:latin typeface="Helvetica Neue"/>
              <a:ea typeface="Helvetica Neue"/>
              <a:cs typeface="Helvetica Neue"/>
              <a:sym typeface="Helvetica Neue"/>
            </a:endParaRPr>
          </a:p>
        </p:txBody>
      </p:sp>
      <p:sp>
        <p:nvSpPr>
          <p:cNvPr id="58" name="Google Shape;58;p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The Policy of Labs</a:t>
            </a:r>
            <a:endParaRPr/>
          </a:p>
        </p:txBody>
      </p:sp>
      <p:sp>
        <p:nvSpPr>
          <p:cNvPr id="121" name="Google Shape;121;p9"/>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1" lang="en-US" u="sng"/>
              <a:t>All labs need to be submitted to GitLab.</a:t>
            </a:r>
            <a:endParaRPr/>
          </a:p>
          <a:p>
            <a:pPr indent="-444500" lvl="0" marL="444500" rtl="0" algn="l">
              <a:lnSpc>
                <a:spcPct val="100000"/>
              </a:lnSpc>
              <a:spcBef>
                <a:spcPts val="30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Late submission will </a:t>
            </a:r>
            <a:r>
              <a:rPr b="1" lang="en-US">
                <a:solidFill>
                  <a:srgbClr val="FF2712"/>
                </a:solidFill>
              </a:rPr>
              <a:t>not</a:t>
            </a:r>
            <a:r>
              <a:rPr b="0" i="0" lang="en-US" sz="3600" u="none" cap="none" strike="noStrike">
                <a:solidFill>
                  <a:srgbClr val="000000"/>
                </a:solidFill>
                <a:latin typeface="Helvetica Neue"/>
                <a:ea typeface="Helvetica Neue"/>
                <a:cs typeface="Helvetica Neue"/>
                <a:sym typeface="Helvetica Neue"/>
              </a:rPr>
              <a:t> be accepted.</a:t>
            </a:r>
            <a:endParaRPr/>
          </a:p>
          <a:p>
            <a:pPr indent="-444500" lvl="0" marL="444500" rtl="0" algn="l">
              <a:lnSpc>
                <a:spcPct val="100000"/>
              </a:lnSpc>
              <a:spcBef>
                <a:spcPts val="30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Plagiarism will not be tolerated.</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If we find you copy someone’s code, you will get </a:t>
            </a:r>
            <a:r>
              <a:rPr b="1" lang="en-US">
                <a:solidFill>
                  <a:srgbClr val="FF2712"/>
                </a:solidFill>
              </a:rPr>
              <a:t>0 point</a:t>
            </a:r>
            <a:r>
              <a:rPr b="1" lang="en-US"/>
              <a:t> </a:t>
            </a:r>
            <a:r>
              <a:rPr b="0" i="0" lang="en-US" sz="3600" u="none" cap="none" strike="noStrike">
                <a:solidFill>
                  <a:srgbClr val="000000"/>
                </a:solidFill>
                <a:latin typeface="Helvetica Neue"/>
                <a:ea typeface="Helvetica Neue"/>
                <a:cs typeface="Helvetica Neue"/>
                <a:sym typeface="Helvetica Neue"/>
              </a:rPr>
              <a:t>for that lab.</a:t>
            </a:r>
            <a:endParaRPr/>
          </a:p>
          <a:p>
            <a:pPr indent="-444500" lvl="0" marL="444500" rtl="0" algn="l">
              <a:lnSpc>
                <a:spcPct val="100000"/>
              </a:lnSpc>
              <a:spcBef>
                <a:spcPts val="30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Grading</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Submission before lab ends gets 100% score</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Submission before </a:t>
            </a:r>
            <a:r>
              <a:rPr b="1" lang="en-US">
                <a:solidFill>
                  <a:srgbClr val="FF2712"/>
                </a:solidFill>
              </a:rPr>
              <a:t>11:59pm</a:t>
            </a:r>
            <a:r>
              <a:rPr b="0" i="0" lang="en-US" sz="3600" u="none" cap="none" strike="noStrike">
                <a:solidFill>
                  <a:srgbClr val="000000"/>
                </a:solidFill>
                <a:latin typeface="Helvetica Neue"/>
                <a:ea typeface="Helvetica Neue"/>
                <a:cs typeface="Helvetica Neue"/>
                <a:sym typeface="Helvetica Neue"/>
              </a:rPr>
              <a:t> gets 60% score</a:t>
            </a:r>
            <a:endParaRPr/>
          </a:p>
        </p:txBody>
      </p:sp>
      <p:sp>
        <p:nvSpPr>
          <p:cNvPr id="122" name="Google Shape;122;p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descr="pasted-image.tiff" id="1175" name="Google Shape;1175;p99"/>
          <p:cNvPicPr preferRelativeResize="0"/>
          <p:nvPr/>
        </p:nvPicPr>
        <p:blipFill rotWithShape="1">
          <a:blip r:embed="rId3">
            <a:alphaModFix/>
          </a:blip>
          <a:srcRect b="0" l="0" r="0" t="0"/>
          <a:stretch/>
        </p:blipFill>
        <p:spPr>
          <a:xfrm>
            <a:off x="0" y="1764640"/>
            <a:ext cx="13004800" cy="6224320"/>
          </a:xfrm>
          <a:prstGeom prst="rect">
            <a:avLst/>
          </a:prstGeom>
          <a:noFill/>
          <a:ln>
            <a:noFill/>
          </a:ln>
        </p:spPr>
      </p:pic>
      <p:sp>
        <p:nvSpPr>
          <p:cNvPr id="1176" name="Google Shape;1176;p9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0"/>
          <p:cNvSpPr txBox="1"/>
          <p:nvPr/>
        </p:nvSpPr>
        <p:spPr>
          <a:xfrm>
            <a:off x="952500" y="444500"/>
            <a:ext cx="11099800" cy="131064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Reference</a:t>
            </a:r>
            <a:endParaRPr b="0" i="0" sz="1400" u="none" cap="none" strike="noStrike">
              <a:solidFill>
                <a:srgbClr val="000000"/>
              </a:solidFill>
              <a:latin typeface="Arial"/>
              <a:ea typeface="Arial"/>
              <a:cs typeface="Arial"/>
              <a:sym typeface="Arial"/>
            </a:endParaRPr>
          </a:p>
        </p:txBody>
      </p:sp>
      <p:sp>
        <p:nvSpPr>
          <p:cNvPr id="1182" name="Google Shape;1182;p100"/>
          <p:cNvSpPr txBox="1"/>
          <p:nvPr/>
        </p:nvSpPr>
        <p:spPr>
          <a:xfrm>
            <a:off x="952500" y="2603499"/>
            <a:ext cx="11099800" cy="6123941"/>
          </a:xfrm>
          <a:prstGeom prst="rect">
            <a:avLst/>
          </a:prstGeom>
          <a:noFill/>
          <a:ln>
            <a:noFill/>
          </a:ln>
        </p:spPr>
        <p:txBody>
          <a:bodyPr anchorCtr="0" anchor="t" bIns="45700" lIns="45700" spcFirstLastPara="1" rIns="45700" wrap="square" tIns="45700">
            <a:spAutoFit/>
          </a:bodyPr>
          <a:lstStyle/>
          <a:p>
            <a:pPr indent="-444500" lvl="0" marL="444500" marR="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Learn Git branching (interactive)</a:t>
            </a:r>
            <a:endParaRPr b="0" i="0" sz="1400" u="none" cap="none" strike="noStrike">
              <a:solidFill>
                <a:srgbClr val="000000"/>
              </a:solidFill>
              <a:latin typeface="Arial"/>
              <a:ea typeface="Arial"/>
              <a:cs typeface="Arial"/>
              <a:sym typeface="Arial"/>
            </a:endParaRPr>
          </a:p>
          <a:p>
            <a:pPr indent="-444500" lvl="1" marL="889000" marR="0" rtl="0" algn="l">
              <a:lnSpc>
                <a:spcPct val="100000"/>
              </a:lnSpc>
              <a:spcBef>
                <a:spcPts val="4200"/>
              </a:spcBef>
              <a:spcAft>
                <a:spcPts val="0"/>
              </a:spcAft>
              <a:buClr>
                <a:srgbClr val="0000FF"/>
              </a:buClr>
              <a:buSzPts val="2700"/>
              <a:buFont typeface="Helvetica Neue"/>
              <a:buChar char="•"/>
            </a:pPr>
            <a:r>
              <a:rPr b="0" i="0" lang="en-US" sz="36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http://pcottle.github.io/learnGitBranching/</a:t>
            </a:r>
            <a:endParaRPr b="0" i="0" sz="1400" u="none" cap="none" strike="noStrike">
              <a:solidFill>
                <a:srgbClr val="000000"/>
              </a:solidFill>
              <a:latin typeface="Arial"/>
              <a:ea typeface="Arial"/>
              <a:cs typeface="Arial"/>
              <a:sym typeface="Arial"/>
            </a:endParaRPr>
          </a:p>
          <a:p>
            <a:pPr indent="-444500" lvl="0" marL="444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Pro Git</a:t>
            </a:r>
            <a:endParaRPr b="0" i="0" sz="3600" u="none" cap="none" strike="noStrike">
              <a:solidFill>
                <a:srgbClr val="000000"/>
              </a:solidFill>
              <a:latin typeface="Helvetica Neue"/>
              <a:ea typeface="Helvetica Neue"/>
              <a:cs typeface="Helvetica Neue"/>
              <a:sym typeface="Helvetica Neue"/>
            </a:endParaRPr>
          </a:p>
          <a:p>
            <a:pPr indent="-444500" lvl="1" marL="889000" marR="0" rtl="0" algn="l">
              <a:lnSpc>
                <a:spcPct val="100000"/>
              </a:lnSpc>
              <a:spcBef>
                <a:spcPts val="4200"/>
              </a:spcBef>
              <a:spcAft>
                <a:spcPts val="0"/>
              </a:spcAft>
              <a:buClr>
                <a:srgbClr val="0000FF"/>
              </a:buClr>
              <a:buSzPts val="2700"/>
              <a:buFont typeface="Helvetica Neue"/>
              <a:buChar char="•"/>
            </a:pPr>
            <a:r>
              <a:rPr b="0" i="0" lang="en-US" sz="3600" u="sng" cap="none" strike="noStrike">
                <a:solidFill>
                  <a:srgbClr val="0000FF"/>
                </a:solidFill>
                <a:latin typeface="Helvetica Neue"/>
                <a:ea typeface="Helvetica Neue"/>
                <a:cs typeface="Helvetica Neue"/>
                <a:sym typeface="Helvetica Neue"/>
                <a:hlinkClick r:id="rId4">
                  <a:extLst>
                    <a:ext uri="{A12FA001-AC4F-418D-AE19-62706E023703}">
                      <ahyp:hlinkClr val="tx"/>
                    </a:ext>
                  </a:extLst>
                </a:hlinkClick>
              </a:rPr>
              <a:t>http://git-scm.com/book/</a:t>
            </a:r>
            <a:endParaRPr b="0" i="0" sz="1400" u="none" cap="none" strike="noStrike">
              <a:solidFill>
                <a:srgbClr val="000000"/>
              </a:solidFill>
              <a:latin typeface="Arial"/>
              <a:ea typeface="Arial"/>
              <a:cs typeface="Arial"/>
              <a:sym typeface="Arial"/>
            </a:endParaRPr>
          </a:p>
          <a:p>
            <a:pPr indent="-444500" lvl="0" marL="444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寫給大家的 Git 教學</a:t>
            </a:r>
            <a:endParaRPr b="0" i="0" sz="3600" u="none" cap="none" strike="noStrike">
              <a:solidFill>
                <a:srgbClr val="000000"/>
              </a:solidFill>
              <a:latin typeface="Helvetica Neue"/>
              <a:ea typeface="Helvetica Neue"/>
              <a:cs typeface="Helvetica Neue"/>
              <a:sym typeface="Helvetica Neue"/>
            </a:endParaRPr>
          </a:p>
          <a:p>
            <a:pPr indent="-444500" lvl="1" marL="889000" marR="0" rtl="0" algn="l">
              <a:lnSpc>
                <a:spcPct val="100000"/>
              </a:lnSpc>
              <a:spcBef>
                <a:spcPts val="4200"/>
              </a:spcBef>
              <a:spcAft>
                <a:spcPts val="0"/>
              </a:spcAft>
              <a:buClr>
                <a:srgbClr val="0000FF"/>
              </a:buClr>
              <a:buSzPts val="2700"/>
              <a:buFont typeface="Helvetica Neue"/>
              <a:buChar char="•"/>
            </a:pPr>
            <a:r>
              <a:rPr b="0" i="0" lang="en-US" sz="3600" u="sng" cap="none" strike="noStrike">
                <a:solidFill>
                  <a:srgbClr val="0000FF"/>
                </a:solidFill>
                <a:latin typeface="Helvetica Neue"/>
                <a:ea typeface="Helvetica Neue"/>
                <a:cs typeface="Helvetica Neue"/>
                <a:sym typeface="Helvetica Neue"/>
                <a:hlinkClick r:id="rId5">
                  <a:extLst>
                    <a:ext uri="{A12FA001-AC4F-418D-AE19-62706E023703}">
                      <ahyp:hlinkClr val="tx"/>
                    </a:ext>
                  </a:extLst>
                </a:hlinkClick>
              </a:rPr>
              <a:t>http://www.slideshare.net/littlebtc/git-5528339</a:t>
            </a:r>
            <a:endParaRPr b="0" i="0" sz="1400" u="none" cap="none" strike="noStrike">
              <a:solidFill>
                <a:srgbClr val="000000"/>
              </a:solidFill>
              <a:latin typeface="Arial"/>
              <a:ea typeface="Arial"/>
              <a:cs typeface="Arial"/>
              <a:sym typeface="Arial"/>
            </a:endParaRPr>
          </a:p>
        </p:txBody>
      </p:sp>
      <p:sp>
        <p:nvSpPr>
          <p:cNvPr id="1183" name="Google Shape;1183;p10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1"/>
          <p:cNvSpPr txBox="1"/>
          <p:nvPr/>
        </p:nvSpPr>
        <p:spPr>
          <a:xfrm>
            <a:off x="952500" y="444500"/>
            <a:ext cx="11099800" cy="131064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Today’s exercise</a:t>
            </a:r>
            <a:endParaRPr b="0" i="0" sz="1400" u="none" cap="none" strike="noStrike">
              <a:solidFill>
                <a:srgbClr val="000000"/>
              </a:solidFill>
              <a:latin typeface="Arial"/>
              <a:ea typeface="Arial"/>
              <a:cs typeface="Arial"/>
              <a:sym typeface="Arial"/>
            </a:endParaRPr>
          </a:p>
        </p:txBody>
      </p:sp>
      <p:sp>
        <p:nvSpPr>
          <p:cNvPr id="1189" name="Google Shape;1189;p101"/>
          <p:cNvSpPr txBox="1"/>
          <p:nvPr/>
        </p:nvSpPr>
        <p:spPr>
          <a:xfrm>
            <a:off x="952500" y="2603499"/>
            <a:ext cx="11099700" cy="3386400"/>
          </a:xfrm>
          <a:prstGeom prst="rect">
            <a:avLst/>
          </a:prstGeom>
          <a:noFill/>
          <a:ln>
            <a:noFill/>
          </a:ln>
        </p:spPr>
        <p:txBody>
          <a:bodyPr anchorCtr="0" anchor="t" bIns="45700" lIns="45700" spcFirstLastPara="1" rIns="45700" wrap="square" tIns="45700">
            <a:spAutoFit/>
          </a:bodyPr>
          <a:lstStyle/>
          <a:p>
            <a:pPr indent="-400050" lvl="0" marL="457200" rtl="0" algn="l">
              <a:spcBef>
                <a:spcPts val="0"/>
              </a:spcBef>
              <a:spcAft>
                <a:spcPts val="0"/>
              </a:spcAft>
              <a:buClr>
                <a:schemeClr val="dk1"/>
              </a:buClr>
              <a:buSzPts val="2700"/>
              <a:buFont typeface="Helvetica Neue"/>
              <a:buChar char="•"/>
            </a:pPr>
            <a:r>
              <a:rPr lang="en-US" sz="3600">
                <a:solidFill>
                  <a:schemeClr val="dk1"/>
                </a:solidFill>
                <a:latin typeface="Helvetica Neue"/>
                <a:ea typeface="Helvetica Neue"/>
                <a:cs typeface="Helvetica Neue"/>
                <a:sym typeface="Helvetica Neue"/>
              </a:rPr>
              <a:t>Install Git command line tool in your computer.</a:t>
            </a:r>
            <a:endParaRPr>
              <a:solidFill>
                <a:schemeClr val="dk1"/>
              </a:solidFill>
            </a:endParaRPr>
          </a:p>
          <a:p>
            <a:pPr indent="-400050" lvl="1" marL="914400" rtl="0" algn="l">
              <a:spcBef>
                <a:spcPts val="4200"/>
              </a:spcBef>
              <a:spcAft>
                <a:spcPts val="0"/>
              </a:spcAft>
              <a:buClr>
                <a:schemeClr val="dk1"/>
              </a:buClr>
              <a:buSzPts val="2700"/>
              <a:buFont typeface="Helvetica Neue"/>
              <a:buChar char="•"/>
            </a:pPr>
            <a:r>
              <a:rPr lang="en-US" sz="3600">
                <a:solidFill>
                  <a:schemeClr val="dk1"/>
                </a:solidFill>
                <a:latin typeface="Helvetica Neue"/>
                <a:ea typeface="Helvetica Neue"/>
                <a:cs typeface="Helvetica Neue"/>
                <a:sym typeface="Helvetica Neue"/>
              </a:rPr>
              <a:t>Follow appendix “Git Command-line Tool Installation”.</a:t>
            </a:r>
            <a:endParaRPr sz="3600">
              <a:latin typeface="Helvetica Neue"/>
              <a:ea typeface="Helvetica Neue"/>
              <a:cs typeface="Helvetica Neue"/>
              <a:sym typeface="Helvetica Neue"/>
            </a:endParaRPr>
          </a:p>
          <a:p>
            <a:pPr indent="-444500" lvl="0" marL="444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Try to submit in GitLab.</a:t>
            </a:r>
            <a:endParaRPr b="0" i="0" sz="3600" u="none" cap="none" strike="noStrike">
              <a:solidFill>
                <a:srgbClr val="000000"/>
              </a:solidFill>
              <a:latin typeface="Helvetica Neue"/>
              <a:ea typeface="Helvetica Neue"/>
              <a:cs typeface="Helvetica Neue"/>
              <a:sym typeface="Helvetica Neue"/>
            </a:endParaRPr>
          </a:p>
        </p:txBody>
      </p:sp>
      <p:sp>
        <p:nvSpPr>
          <p:cNvPr id="1190" name="Google Shape;1190;p10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Grading Example</a:t>
            </a:r>
            <a:endParaRPr/>
          </a:p>
        </p:txBody>
      </p:sp>
      <p:sp>
        <p:nvSpPr>
          <p:cNvPr id="128" name="Google Shape;128;p10"/>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4 problems, 25% each</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Solved 4 during the lab</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100</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Solved 3 during the lab, 1 before 11:59pm</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75 + 25*0.6 = 90</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Solved 4 after the lab, before 11:59pm</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100 * 0.6 = 60</a:t>
            </a:r>
            <a:endParaRPr/>
          </a:p>
        </p:txBody>
      </p:sp>
      <p:sp>
        <p:nvSpPr>
          <p:cNvPr id="129" name="Google Shape;129;p1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135" name="Google Shape;135;p1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Introduction to Git</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136" name="Google Shape;136;p1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7000"/>
              <a:buFont typeface="Helvetica Neue"/>
              <a:buNone/>
            </a:pPr>
            <a:r>
              <a:rPr lang="en-US" sz="7000"/>
              <a:t>Why use version control?</a:t>
            </a:r>
            <a:endParaRPr/>
          </a:p>
        </p:txBody>
      </p:sp>
      <p:sp>
        <p:nvSpPr>
          <p:cNvPr id="142" name="Google Shape;142;p1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4"/>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7000"/>
              <a:buFont typeface="Helvetica Neue"/>
              <a:buNone/>
            </a:pPr>
            <a:r>
              <a:rPr lang="en-US" sz="7000"/>
              <a:t>We want to track what we did and when we did it.</a:t>
            </a:r>
            <a:endParaRPr/>
          </a:p>
        </p:txBody>
      </p:sp>
      <p:sp>
        <p:nvSpPr>
          <p:cNvPr id="148" name="Google Shape;148;p1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Students’ VCS</a:t>
            </a:r>
            <a:endParaRPr/>
          </a:p>
        </p:txBody>
      </p:sp>
      <p:pic>
        <p:nvPicPr>
          <p:cNvPr descr="軟實期末作業-5.png" id="154" name="Google Shape;154;p15"/>
          <p:cNvPicPr preferRelativeResize="0"/>
          <p:nvPr/>
        </p:nvPicPr>
        <p:blipFill rotWithShape="1">
          <a:blip r:embed="rId3">
            <a:alphaModFix/>
          </a:blip>
          <a:srcRect b="0" l="0" r="0" t="0"/>
          <a:stretch/>
        </p:blipFill>
        <p:spPr>
          <a:xfrm>
            <a:off x="1612900" y="2832100"/>
            <a:ext cx="9779000" cy="5842000"/>
          </a:xfrm>
          <a:prstGeom prst="rect">
            <a:avLst/>
          </a:prstGeom>
          <a:noFill/>
          <a:ln cap="flat" cmpd="sng" w="25400">
            <a:solidFill>
              <a:srgbClr val="F3F7F5"/>
            </a:solidFill>
            <a:prstDash val="solid"/>
            <a:miter lim="400000"/>
            <a:headEnd len="sm" w="sm" type="none"/>
            <a:tailEnd len="sm" w="sm" type="none"/>
          </a:ln>
          <a:effectLst>
            <a:outerShdw blurRad="50800" rotWithShape="0" dir="3600000" dist="25400">
              <a:srgbClr val="000000">
                <a:alpha val="69019"/>
              </a:srgbClr>
            </a:outerShdw>
          </a:effectLst>
        </p:spPr>
      </p:pic>
      <p:sp>
        <p:nvSpPr>
          <p:cNvPr id="155" name="Google Shape;155;p1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Why use VCS?</a:t>
            </a:r>
            <a:endParaRPr/>
          </a:p>
        </p:txBody>
      </p:sp>
      <p:sp>
        <p:nvSpPr>
          <p:cNvPr id="161" name="Google Shape;161;p18"/>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Managing your projects - tracking your files and modifications.</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Synchronization between modifications made by different developers.</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Revision history is still very helpful even if you work alone.</a:t>
            </a:r>
            <a:endParaRPr/>
          </a:p>
        </p:txBody>
      </p:sp>
      <p:sp>
        <p:nvSpPr>
          <p:cNvPr id="162" name="Google Shape;162;p1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168" name="Google Shape;168;p19"/>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169" name="Google Shape;169;p1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descr="圖片 4" id="174" name="Google Shape;174;p20"/>
          <p:cNvPicPr preferRelativeResize="0"/>
          <p:nvPr/>
        </p:nvPicPr>
        <p:blipFill rotWithShape="1">
          <a:blip r:embed="rId3">
            <a:alphaModFix/>
          </a:blip>
          <a:srcRect b="0" l="0" r="0" t="0"/>
          <a:stretch/>
        </p:blipFill>
        <p:spPr>
          <a:xfrm>
            <a:off x="4327523" y="3380316"/>
            <a:ext cx="4349751" cy="4349751"/>
          </a:xfrm>
          <a:prstGeom prst="rect">
            <a:avLst/>
          </a:prstGeom>
          <a:noFill/>
          <a:ln>
            <a:noFill/>
          </a:ln>
        </p:spPr>
      </p:pic>
      <p:sp>
        <p:nvSpPr>
          <p:cNvPr id="175" name="Google Shape;175;p2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Git</a:t>
            </a:r>
            <a:endParaRPr/>
          </a:p>
        </p:txBody>
      </p:sp>
      <p:sp>
        <p:nvSpPr>
          <p:cNvPr id="176" name="Google Shape;176;p2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Git</a:t>
            </a:r>
            <a:endParaRPr/>
          </a:p>
        </p:txBody>
      </p:sp>
      <p:sp>
        <p:nvSpPr>
          <p:cNvPr id="182" name="Google Shape;182;p21"/>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Git is a popular version control system which is</a:t>
            </a:r>
            <a:endParaRPr/>
          </a:p>
          <a:p>
            <a:pPr indent="-444500" lvl="2" marL="1333500" rtl="0" algn="l">
              <a:lnSpc>
                <a:spcPct val="100000"/>
              </a:lnSpc>
              <a:spcBef>
                <a:spcPts val="36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Fast</a:t>
            </a:r>
            <a:endParaRPr/>
          </a:p>
          <a:p>
            <a:pPr indent="-444500" lvl="2" marL="1333500" rtl="0" algn="l">
              <a:lnSpc>
                <a:spcPct val="100000"/>
              </a:lnSpc>
              <a:spcBef>
                <a:spcPts val="36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Easy to use</a:t>
            </a:r>
            <a:endParaRPr/>
          </a:p>
          <a:p>
            <a:pPr indent="-444500" lvl="2" marL="1333500" rtl="0" algn="l">
              <a:lnSpc>
                <a:spcPct val="100000"/>
              </a:lnSpc>
              <a:spcBef>
                <a:spcPts val="36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Distributed</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A git repository is a mini database that tracks your files.</a:t>
            </a:r>
            <a:endParaRPr/>
          </a:p>
        </p:txBody>
      </p:sp>
      <p:sp>
        <p:nvSpPr>
          <p:cNvPr id="183" name="Google Shape;183;p2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Notice</a:t>
            </a:r>
            <a:endParaRPr/>
          </a:p>
        </p:txBody>
      </p:sp>
      <p:sp>
        <p:nvSpPr>
          <p:cNvPr id="64" name="Google Shape;64;p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These slides will focus on how to </a:t>
            </a:r>
            <a:r>
              <a:rPr b="0" i="0" lang="en-US" sz="3600" u="none" cap="none" strike="noStrike">
                <a:solidFill>
                  <a:srgbClr val="FF2600"/>
                </a:solidFill>
                <a:latin typeface="Helvetica Neue"/>
                <a:ea typeface="Helvetica Neue"/>
                <a:cs typeface="Helvetica Neue"/>
                <a:sym typeface="Helvetica Neue"/>
              </a:rPr>
              <a:t>submit you code</a:t>
            </a:r>
            <a:r>
              <a:rPr b="0" i="0" lang="en-US" sz="3600" u="none" cap="none" strike="noStrike">
                <a:solidFill>
                  <a:srgbClr val="000000"/>
                </a:solidFill>
                <a:latin typeface="Helvetica Neue"/>
                <a:ea typeface="Helvetica Neue"/>
                <a:cs typeface="Helvetica Neue"/>
                <a:sym typeface="Helvetica Neue"/>
              </a:rPr>
              <a:t> by using Git command line </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You can also use other Git GUI tool or built-in Git tool in other IDE/editor</a:t>
            </a:r>
            <a:endParaRPr/>
          </a:p>
        </p:txBody>
      </p:sp>
      <p:sp>
        <p:nvSpPr>
          <p:cNvPr id="65" name="Google Shape;65;p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Git Workflow (1/2)</a:t>
            </a:r>
            <a:endParaRPr/>
          </a:p>
        </p:txBody>
      </p:sp>
      <p:sp>
        <p:nvSpPr>
          <p:cNvPr id="189" name="Google Shape;189;p2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31165" lvl="0" marL="431165" rtl="0" algn="l">
              <a:lnSpc>
                <a:spcPct val="100000"/>
              </a:lnSpc>
              <a:spcBef>
                <a:spcPts val="0"/>
              </a:spcBef>
              <a:spcAft>
                <a:spcPts val="0"/>
              </a:spcAft>
              <a:buClr>
                <a:srgbClr val="000000"/>
              </a:buClr>
              <a:buSzPts val="2550"/>
              <a:buFont typeface="Helvetica Neue"/>
              <a:buChar char="•"/>
            </a:pPr>
            <a:r>
              <a:rPr lang="en-US" sz="3400"/>
              <a:t>With a local repository in your computer, you’ll need following operations to make git track your work:</a:t>
            </a:r>
            <a:endParaRPr/>
          </a:p>
          <a:p>
            <a:pPr indent="-615950" lvl="2" marL="1847850" rtl="0" algn="l">
              <a:lnSpc>
                <a:spcPct val="100000"/>
              </a:lnSpc>
              <a:spcBef>
                <a:spcPts val="4000"/>
              </a:spcBef>
              <a:spcAft>
                <a:spcPts val="0"/>
              </a:spcAft>
              <a:buClr>
                <a:schemeClr val="accent2"/>
              </a:buClr>
              <a:buSzPts val="3400"/>
              <a:buFont typeface="Helvetica Neue"/>
              <a:buAutoNum type="arabicPeriod"/>
            </a:pPr>
            <a:r>
              <a:rPr lang="en-US" sz="3400"/>
              <a:t>Create/modify files</a:t>
            </a:r>
            <a:endParaRPr/>
          </a:p>
          <a:p>
            <a:pPr indent="-615950" lvl="2" marL="1847850" rtl="0" algn="l">
              <a:lnSpc>
                <a:spcPct val="100000"/>
              </a:lnSpc>
              <a:spcBef>
                <a:spcPts val="4000"/>
              </a:spcBef>
              <a:spcAft>
                <a:spcPts val="0"/>
              </a:spcAft>
              <a:buClr>
                <a:srgbClr val="C00000"/>
              </a:buClr>
              <a:buSzPts val="3400"/>
              <a:buFont typeface="Helvetica Neue"/>
              <a:buAutoNum type="arabicPeriod"/>
            </a:pPr>
            <a:r>
              <a:rPr lang="en-US" sz="3400"/>
              <a:t>Let git monitor the files by </a:t>
            </a:r>
            <a:r>
              <a:rPr i="1" lang="en-US">
                <a:solidFill>
                  <a:srgbClr val="FF2600"/>
                </a:solidFill>
              </a:rPr>
              <a:t>adding</a:t>
            </a:r>
            <a:r>
              <a:rPr lang="en-US" sz="3400"/>
              <a:t> them to staging files.</a:t>
            </a:r>
            <a:endParaRPr/>
          </a:p>
          <a:p>
            <a:pPr indent="-615950" lvl="2" marL="1847850" rtl="0" algn="l">
              <a:lnSpc>
                <a:spcPct val="100000"/>
              </a:lnSpc>
              <a:spcBef>
                <a:spcPts val="4000"/>
              </a:spcBef>
              <a:spcAft>
                <a:spcPts val="0"/>
              </a:spcAft>
              <a:buClr>
                <a:schemeClr val="accent4"/>
              </a:buClr>
              <a:buSzPts val="3400"/>
              <a:buFont typeface="Helvetica Neue"/>
              <a:buAutoNum type="arabicPeriod"/>
            </a:pPr>
            <a:r>
              <a:rPr i="1" lang="en-US" sz="3400">
                <a:solidFill>
                  <a:srgbClr val="FF2600"/>
                </a:solidFill>
              </a:rPr>
              <a:t>Commit</a:t>
            </a:r>
            <a:r>
              <a:rPr i="0" lang="en-US">
                <a:solidFill>
                  <a:srgbClr val="000000"/>
                </a:solidFill>
              </a:rPr>
              <a:t> your changes to and git will create snapshots (versions) of the files for you.</a:t>
            </a:r>
            <a:endParaRPr/>
          </a:p>
        </p:txBody>
      </p:sp>
      <p:sp>
        <p:nvSpPr>
          <p:cNvPr id="190" name="Google Shape;190;p2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grpSp>
        <p:nvGrpSpPr>
          <p:cNvPr id="195" name="Google Shape;195;p23"/>
          <p:cNvGrpSpPr/>
          <p:nvPr/>
        </p:nvGrpSpPr>
        <p:grpSpPr>
          <a:xfrm>
            <a:off x="4933789" y="3045672"/>
            <a:ext cx="2788248" cy="739530"/>
            <a:chOff x="0" y="0"/>
            <a:chExt cx="2788247" cy="739529"/>
          </a:xfrm>
        </p:grpSpPr>
        <p:sp>
          <p:nvSpPr>
            <p:cNvPr id="196" name="Google Shape;196;p23"/>
            <p:cNvSpPr/>
            <p:nvPr/>
          </p:nvSpPr>
          <p:spPr>
            <a:xfrm>
              <a:off x="0" y="0"/>
              <a:ext cx="2788247" cy="739529"/>
            </a:xfrm>
            <a:prstGeom prst="roundRect">
              <a:avLst>
                <a:gd fmla="val 28710" name="adj"/>
              </a:avLst>
            </a:pr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197" name="Google Shape;197;p23"/>
            <p:cNvSpPr txBox="1"/>
            <p:nvPr/>
          </p:nvSpPr>
          <p:spPr>
            <a:xfrm>
              <a:off x="62185" y="134814"/>
              <a:ext cx="2663876" cy="469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Helvetica Neue Light"/>
                <a:buNone/>
              </a:pPr>
              <a:r>
                <a:rPr b="0" i="0" lang="en-US" sz="2400" u="none" cap="none" strike="noStrike">
                  <a:solidFill>
                    <a:srgbClr val="FFFFFF"/>
                  </a:solidFill>
                  <a:latin typeface="Helvetica Neue Light"/>
                  <a:ea typeface="Helvetica Neue Light"/>
                  <a:cs typeface="Helvetica Neue Light"/>
                  <a:sym typeface="Helvetica Neue Light"/>
                </a:rPr>
                <a:t>Modifying Files</a:t>
              </a:r>
              <a:endParaRPr b="0" i="0" sz="1400" u="none" cap="none" strike="noStrike">
                <a:solidFill>
                  <a:srgbClr val="000000"/>
                </a:solidFill>
                <a:latin typeface="Arial"/>
                <a:ea typeface="Arial"/>
                <a:cs typeface="Arial"/>
                <a:sym typeface="Arial"/>
              </a:endParaRPr>
            </a:p>
          </p:txBody>
        </p:sp>
      </p:grpSp>
      <p:grpSp>
        <p:nvGrpSpPr>
          <p:cNvPr id="198" name="Google Shape;198;p23"/>
          <p:cNvGrpSpPr/>
          <p:nvPr/>
        </p:nvGrpSpPr>
        <p:grpSpPr>
          <a:xfrm>
            <a:off x="1558622" y="6501534"/>
            <a:ext cx="3663229" cy="921264"/>
            <a:chOff x="0" y="0"/>
            <a:chExt cx="3663228" cy="921262"/>
          </a:xfrm>
        </p:grpSpPr>
        <p:sp>
          <p:nvSpPr>
            <p:cNvPr id="199" name="Google Shape;199;p23"/>
            <p:cNvSpPr/>
            <p:nvPr/>
          </p:nvSpPr>
          <p:spPr>
            <a:xfrm>
              <a:off x="0" y="0"/>
              <a:ext cx="3663228" cy="921262"/>
            </a:xfrm>
            <a:prstGeom prst="roundRect">
              <a:avLst>
                <a:gd fmla="val 14247" name="adj"/>
              </a:avLst>
            </a:prstGeom>
            <a:solidFill>
              <a:schemeClr val="accent4"/>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00" name="Google Shape;200;p23"/>
            <p:cNvSpPr txBox="1"/>
            <p:nvPr/>
          </p:nvSpPr>
          <p:spPr>
            <a:xfrm>
              <a:off x="38442" y="225680"/>
              <a:ext cx="3586344" cy="469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Helvetica Neue Light"/>
                <a:buNone/>
              </a:pPr>
              <a:r>
                <a:rPr b="0" i="0" lang="en-US" sz="2400" u="none" cap="none" strike="noStrike">
                  <a:solidFill>
                    <a:srgbClr val="FFFFFF"/>
                  </a:solidFill>
                  <a:latin typeface="Helvetica Neue Light"/>
                  <a:ea typeface="Helvetica Neue Light"/>
                  <a:cs typeface="Helvetica Neue Light"/>
                  <a:sym typeface="Helvetica Neue Light"/>
                </a:rPr>
                <a:t>Staging Modified Files</a:t>
              </a:r>
              <a:endParaRPr b="0" i="0" sz="1400" u="none" cap="none" strike="noStrike">
                <a:solidFill>
                  <a:srgbClr val="000000"/>
                </a:solidFill>
                <a:latin typeface="Arial"/>
                <a:ea typeface="Arial"/>
                <a:cs typeface="Arial"/>
                <a:sym typeface="Arial"/>
              </a:endParaRPr>
            </a:p>
          </p:txBody>
        </p:sp>
      </p:grpSp>
      <p:grpSp>
        <p:nvGrpSpPr>
          <p:cNvPr id="201" name="Google Shape;201;p23"/>
          <p:cNvGrpSpPr/>
          <p:nvPr/>
        </p:nvGrpSpPr>
        <p:grpSpPr>
          <a:xfrm>
            <a:off x="7722034" y="6683268"/>
            <a:ext cx="3611863" cy="739530"/>
            <a:chOff x="0" y="0"/>
            <a:chExt cx="3611861" cy="739529"/>
          </a:xfrm>
        </p:grpSpPr>
        <p:sp>
          <p:nvSpPr>
            <p:cNvPr id="202" name="Google Shape;202;p23"/>
            <p:cNvSpPr/>
            <p:nvPr/>
          </p:nvSpPr>
          <p:spPr>
            <a:xfrm>
              <a:off x="0" y="0"/>
              <a:ext cx="3611861" cy="739529"/>
            </a:xfrm>
            <a:prstGeom prst="roundRect">
              <a:avLst>
                <a:gd fmla="val 28710" name="adj"/>
              </a:avLst>
            </a:prstGeom>
            <a:solidFill>
              <a:schemeClr val="accent2"/>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03" name="Google Shape;203;p23"/>
            <p:cNvSpPr txBox="1"/>
            <p:nvPr/>
          </p:nvSpPr>
          <p:spPr>
            <a:xfrm>
              <a:off x="62185" y="134814"/>
              <a:ext cx="3487491" cy="469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Helvetica Neue Light"/>
                <a:buNone/>
              </a:pPr>
              <a:r>
                <a:rPr b="0" i="0" lang="en-US" sz="2400" u="none" cap="none" strike="noStrike">
                  <a:solidFill>
                    <a:srgbClr val="FFFFFF"/>
                  </a:solidFill>
                  <a:latin typeface="Helvetica Neue Light"/>
                  <a:ea typeface="Helvetica Neue Light"/>
                  <a:cs typeface="Helvetica Neue Light"/>
                  <a:sym typeface="Helvetica Neue Light"/>
                </a:rPr>
                <a:t>Committing A Version</a:t>
              </a:r>
              <a:endParaRPr b="0" i="0" sz="1400" u="none" cap="none" strike="noStrike">
                <a:solidFill>
                  <a:srgbClr val="000000"/>
                </a:solidFill>
                <a:latin typeface="Arial"/>
                <a:ea typeface="Arial"/>
                <a:cs typeface="Arial"/>
                <a:sym typeface="Arial"/>
              </a:endParaRPr>
            </a:p>
          </p:txBody>
        </p:sp>
      </p:grpSp>
      <p:cxnSp>
        <p:nvCxnSpPr>
          <p:cNvPr id="204" name="Google Shape;204;p23"/>
          <p:cNvCxnSpPr/>
          <p:nvPr/>
        </p:nvCxnSpPr>
        <p:spPr>
          <a:xfrm flipH="1" rot="10800000">
            <a:off x="3497179" y="3993746"/>
            <a:ext cx="2316573" cy="2166423"/>
          </a:xfrm>
          <a:prstGeom prst="straightConnector1">
            <a:avLst/>
          </a:prstGeom>
          <a:noFill/>
          <a:ln cap="rnd" cmpd="sng" w="76200">
            <a:solidFill>
              <a:schemeClr val="accent5"/>
            </a:solidFill>
            <a:prstDash val="solid"/>
            <a:miter lim="400000"/>
            <a:headEnd len="med" w="med" type="triangle"/>
            <a:tailEnd len="sm" w="sm" type="none"/>
          </a:ln>
        </p:spPr>
      </p:cxnSp>
      <p:cxnSp>
        <p:nvCxnSpPr>
          <p:cNvPr id="205" name="Google Shape;205;p23"/>
          <p:cNvCxnSpPr/>
          <p:nvPr/>
        </p:nvCxnSpPr>
        <p:spPr>
          <a:xfrm>
            <a:off x="6801852" y="3993747"/>
            <a:ext cx="2358191" cy="2166421"/>
          </a:xfrm>
          <a:prstGeom prst="straightConnector1">
            <a:avLst/>
          </a:prstGeom>
          <a:noFill/>
          <a:ln cap="rnd" cmpd="sng" w="76200">
            <a:solidFill>
              <a:schemeClr val="accent2"/>
            </a:solidFill>
            <a:prstDash val="solid"/>
            <a:miter lim="400000"/>
            <a:headEnd len="med" w="med" type="triangle"/>
            <a:tailEnd len="sm" w="sm" type="none"/>
          </a:ln>
        </p:spPr>
      </p:cxnSp>
      <p:pic>
        <p:nvPicPr>
          <p:cNvPr descr="圖片 197" id="206" name="Google Shape;206;p23"/>
          <p:cNvPicPr preferRelativeResize="0"/>
          <p:nvPr/>
        </p:nvPicPr>
        <p:blipFill rotWithShape="1">
          <a:blip r:embed="rId3">
            <a:alphaModFix/>
          </a:blip>
          <a:srcRect b="0" l="0" r="0" t="0"/>
          <a:stretch/>
        </p:blipFill>
        <p:spPr>
          <a:xfrm>
            <a:off x="5749490" y="6876915"/>
            <a:ext cx="1505818" cy="352235"/>
          </a:xfrm>
          <a:prstGeom prst="rect">
            <a:avLst/>
          </a:prstGeom>
          <a:noFill/>
          <a:ln>
            <a:noFill/>
          </a:ln>
        </p:spPr>
      </p:pic>
      <p:sp>
        <p:nvSpPr>
          <p:cNvPr id="207" name="Google Shape;207;p23"/>
          <p:cNvSpPr txBox="1"/>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Git Workflow (2/2)</a:t>
            </a:r>
            <a:endParaRPr b="0" i="0" sz="1400" u="none" cap="none" strike="noStrike">
              <a:solidFill>
                <a:srgbClr val="000000"/>
              </a:solidFill>
              <a:latin typeface="Arial"/>
              <a:ea typeface="Arial"/>
              <a:cs typeface="Arial"/>
              <a:sym typeface="Arial"/>
            </a:endParaRPr>
          </a:p>
        </p:txBody>
      </p:sp>
      <p:sp>
        <p:nvSpPr>
          <p:cNvPr id="208" name="Google Shape;208;p23"/>
          <p:cNvSpPr txBox="1"/>
          <p:nvPr/>
        </p:nvSpPr>
        <p:spPr>
          <a:xfrm>
            <a:off x="2681776" y="4577025"/>
            <a:ext cx="15606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C00000"/>
              </a:buClr>
              <a:buSzPts val="3600"/>
              <a:buFont typeface="Helvetica Neue"/>
              <a:buNone/>
            </a:pPr>
            <a:r>
              <a:rPr lang="en-US" sz="3600">
                <a:solidFill>
                  <a:srgbClr val="C00000"/>
                </a:solidFill>
                <a:latin typeface="Helvetica Neue"/>
                <a:ea typeface="Helvetica Neue"/>
                <a:cs typeface="Helvetica Neue"/>
                <a:sym typeface="Helvetica Neue"/>
              </a:rPr>
              <a:t>2. </a:t>
            </a:r>
            <a:r>
              <a:rPr b="0" i="0" lang="en-US" sz="3600" u="none" cap="none" strike="noStrike">
                <a:solidFill>
                  <a:srgbClr val="C00000"/>
                </a:solidFill>
                <a:latin typeface="Helvetica Neue"/>
                <a:ea typeface="Helvetica Neue"/>
                <a:cs typeface="Helvetica Neue"/>
                <a:sym typeface="Helvetica Neue"/>
              </a:rPr>
              <a:t>add</a:t>
            </a:r>
            <a:endParaRPr b="0" i="0" sz="1400" u="none" cap="none" strike="noStrike">
              <a:solidFill>
                <a:srgbClr val="000000"/>
              </a:solidFill>
              <a:latin typeface="Arial"/>
              <a:ea typeface="Arial"/>
              <a:cs typeface="Arial"/>
              <a:sym typeface="Arial"/>
            </a:endParaRPr>
          </a:p>
        </p:txBody>
      </p:sp>
      <p:sp>
        <p:nvSpPr>
          <p:cNvPr id="209" name="Google Shape;209;p23"/>
          <p:cNvSpPr txBox="1"/>
          <p:nvPr/>
        </p:nvSpPr>
        <p:spPr>
          <a:xfrm>
            <a:off x="5344100" y="7293750"/>
            <a:ext cx="23166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4"/>
              </a:buClr>
              <a:buSzPts val="3600"/>
              <a:buFont typeface="Helvetica Neue"/>
              <a:buNone/>
            </a:pPr>
            <a:r>
              <a:rPr lang="en-US" sz="3600">
                <a:solidFill>
                  <a:schemeClr val="accent4"/>
                </a:solidFill>
                <a:latin typeface="Helvetica Neue"/>
                <a:ea typeface="Helvetica Neue"/>
                <a:cs typeface="Helvetica Neue"/>
                <a:sym typeface="Helvetica Neue"/>
              </a:rPr>
              <a:t>3. </a:t>
            </a:r>
            <a:r>
              <a:rPr b="0" i="0" lang="en-US" sz="3600" u="none" cap="none" strike="noStrike">
                <a:solidFill>
                  <a:schemeClr val="accent4"/>
                </a:solidFill>
                <a:latin typeface="Helvetica Neue"/>
                <a:ea typeface="Helvetica Neue"/>
                <a:cs typeface="Helvetica Neue"/>
                <a:sym typeface="Helvetica Neue"/>
              </a:rPr>
              <a:t>commit</a:t>
            </a:r>
            <a:endParaRPr b="0" i="0" sz="1400" u="none" cap="none" strike="noStrike">
              <a:solidFill>
                <a:srgbClr val="000000"/>
              </a:solidFill>
              <a:latin typeface="Arial"/>
              <a:ea typeface="Arial"/>
              <a:cs typeface="Arial"/>
              <a:sym typeface="Arial"/>
            </a:endParaRPr>
          </a:p>
        </p:txBody>
      </p:sp>
      <p:sp>
        <p:nvSpPr>
          <p:cNvPr id="210" name="Google Shape;210;p23"/>
          <p:cNvSpPr txBox="1"/>
          <p:nvPr/>
        </p:nvSpPr>
        <p:spPr>
          <a:xfrm>
            <a:off x="8250326" y="4481325"/>
            <a:ext cx="2973000" cy="656700"/>
          </a:xfrm>
          <a:prstGeom prst="rect">
            <a:avLst/>
          </a:prstGeom>
          <a:noFill/>
          <a:ln>
            <a:noFill/>
          </a:ln>
        </p:spPr>
        <p:txBody>
          <a:bodyPr anchorCtr="0" anchor="ctr" bIns="50800" lIns="50800" spcFirstLastPara="1" rIns="50800" wrap="square" tIns="50800">
            <a:spAutoFit/>
          </a:bodyPr>
          <a:lstStyle/>
          <a:p>
            <a:pPr indent="-457200" lvl="0" marL="457200" marR="0" rtl="0" algn="ctr">
              <a:lnSpc>
                <a:spcPct val="100000"/>
              </a:lnSpc>
              <a:spcBef>
                <a:spcPts val="0"/>
              </a:spcBef>
              <a:spcAft>
                <a:spcPts val="0"/>
              </a:spcAft>
              <a:buClr>
                <a:schemeClr val="accent2"/>
              </a:buClr>
              <a:buSzPts val="3600"/>
              <a:buFont typeface="Helvetica Neue"/>
              <a:buAutoNum type="arabicPeriod"/>
            </a:pPr>
            <a:r>
              <a:rPr b="0" i="0" lang="en-US" sz="3600" u="none" cap="none" strike="noStrike">
                <a:solidFill>
                  <a:schemeClr val="accent2"/>
                </a:solidFill>
                <a:latin typeface="Helvetica Neue"/>
                <a:ea typeface="Helvetica Neue"/>
                <a:cs typeface="Helvetica Neue"/>
                <a:sym typeface="Helvetica Neue"/>
              </a:rPr>
              <a:t>modify file</a:t>
            </a:r>
            <a:endParaRPr b="0" i="0" sz="1400" u="none" cap="none" strike="noStrike">
              <a:solidFill>
                <a:srgbClr val="000000"/>
              </a:solidFill>
              <a:latin typeface="Arial"/>
              <a:ea typeface="Arial"/>
              <a:cs typeface="Arial"/>
              <a:sym typeface="Arial"/>
            </a:endParaRPr>
          </a:p>
        </p:txBody>
      </p:sp>
      <p:sp>
        <p:nvSpPr>
          <p:cNvPr id="211" name="Google Shape;211;p2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cxnSp>
        <p:nvCxnSpPr>
          <p:cNvPr id="216" name="Google Shape;216;p24"/>
          <p:cNvCxnSpPr/>
          <p:nvPr/>
        </p:nvCxnSpPr>
        <p:spPr>
          <a:xfrm>
            <a:off x="4761167" y="4632502"/>
            <a:ext cx="6402551" cy="1"/>
          </a:xfrm>
          <a:prstGeom prst="straightConnector1">
            <a:avLst/>
          </a:prstGeom>
          <a:noFill/>
          <a:ln cap="flat" cmpd="sng" w="63500">
            <a:solidFill>
              <a:schemeClr val="accent5"/>
            </a:solidFill>
            <a:prstDash val="solid"/>
            <a:miter lim="400000"/>
            <a:headEnd len="sm" w="sm" type="none"/>
            <a:tailEnd len="med" w="med" type="triangle"/>
          </a:ln>
        </p:spPr>
      </p:cxnSp>
      <p:cxnSp>
        <p:nvCxnSpPr>
          <p:cNvPr id="217" name="Google Shape;217;p24"/>
          <p:cNvCxnSpPr/>
          <p:nvPr/>
        </p:nvCxnSpPr>
        <p:spPr>
          <a:xfrm flipH="1" rot="10800000">
            <a:off x="10384708" y="4917047"/>
            <a:ext cx="970225" cy="1333402"/>
          </a:xfrm>
          <a:prstGeom prst="straightConnector1">
            <a:avLst/>
          </a:prstGeom>
          <a:noFill/>
          <a:ln cap="flat" cmpd="sng" w="63500">
            <a:solidFill>
              <a:schemeClr val="accent5"/>
            </a:solidFill>
            <a:prstDash val="solid"/>
            <a:miter lim="400000"/>
            <a:headEnd len="sm" w="sm" type="none"/>
            <a:tailEnd len="med" w="med" type="triangle"/>
          </a:ln>
        </p:spPr>
      </p:cxnSp>
      <p:cxnSp>
        <p:nvCxnSpPr>
          <p:cNvPr id="218" name="Google Shape;218;p24"/>
          <p:cNvCxnSpPr/>
          <p:nvPr/>
        </p:nvCxnSpPr>
        <p:spPr>
          <a:xfrm>
            <a:off x="7528828" y="6386029"/>
            <a:ext cx="2435612" cy="1"/>
          </a:xfrm>
          <a:prstGeom prst="straightConnector1">
            <a:avLst/>
          </a:prstGeom>
          <a:noFill/>
          <a:ln cap="flat" cmpd="sng" w="63500">
            <a:solidFill>
              <a:srgbClr val="000000"/>
            </a:solidFill>
            <a:prstDash val="solid"/>
            <a:miter lim="400000"/>
            <a:headEnd len="sm" w="sm" type="none"/>
            <a:tailEnd len="med" w="med" type="triangle"/>
          </a:ln>
        </p:spPr>
      </p:cxnSp>
      <p:grpSp>
        <p:nvGrpSpPr>
          <p:cNvPr id="219" name="Google Shape;219;p24"/>
          <p:cNvGrpSpPr/>
          <p:nvPr/>
        </p:nvGrpSpPr>
        <p:grpSpPr>
          <a:xfrm>
            <a:off x="1150076" y="6078066"/>
            <a:ext cx="2431954" cy="663529"/>
            <a:chOff x="0" y="0"/>
            <a:chExt cx="2431952" cy="663527"/>
          </a:xfrm>
        </p:grpSpPr>
        <p:sp>
          <p:nvSpPr>
            <p:cNvPr id="220" name="Google Shape;220;p24"/>
            <p:cNvSpPr/>
            <p:nvPr/>
          </p:nvSpPr>
          <p:spPr>
            <a:xfrm>
              <a:off x="0" y="0"/>
              <a:ext cx="2431952" cy="663527"/>
            </a:xfrm>
            <a:prstGeom prst="roundRect">
              <a:avLst>
                <a:gd fmla="val 28710" name="adj"/>
              </a:avLst>
            </a:prstGeom>
            <a:solidFill>
              <a:schemeClr val="accent4"/>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21" name="Google Shape;221;p24"/>
            <p:cNvSpPr txBox="1"/>
            <p:nvPr/>
          </p:nvSpPr>
          <p:spPr>
            <a:xfrm>
              <a:off x="55794" y="96813"/>
              <a:ext cx="2320364" cy="469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Helvetica Neue Light"/>
                <a:buNone/>
              </a:pPr>
              <a:r>
                <a:rPr b="0" i="0" lang="en-US" sz="2400" u="none" cap="none" strike="noStrike">
                  <a:solidFill>
                    <a:srgbClr val="FFFFFF"/>
                  </a:solidFill>
                  <a:latin typeface="Helvetica Neue Light"/>
                  <a:ea typeface="Helvetica Neue Light"/>
                  <a:cs typeface="Helvetica Neue Light"/>
                  <a:sym typeface="Helvetica Neue Light"/>
                </a:rPr>
                <a:t>Develop</a:t>
              </a:r>
              <a:endParaRPr b="0" i="0" sz="1400" u="none" cap="none" strike="noStrike">
                <a:solidFill>
                  <a:srgbClr val="000000"/>
                </a:solidFill>
                <a:latin typeface="Arial"/>
                <a:ea typeface="Arial"/>
                <a:cs typeface="Arial"/>
                <a:sym typeface="Arial"/>
              </a:endParaRPr>
            </a:p>
          </p:txBody>
        </p:sp>
      </p:grpSp>
      <p:grpSp>
        <p:nvGrpSpPr>
          <p:cNvPr id="222" name="Google Shape;222;p24"/>
          <p:cNvGrpSpPr/>
          <p:nvPr/>
        </p:nvGrpSpPr>
        <p:grpSpPr>
          <a:xfrm>
            <a:off x="1150076" y="4279157"/>
            <a:ext cx="2431954" cy="663528"/>
            <a:chOff x="0" y="0"/>
            <a:chExt cx="2431952" cy="663527"/>
          </a:xfrm>
        </p:grpSpPr>
        <p:sp>
          <p:nvSpPr>
            <p:cNvPr id="223" name="Google Shape;223;p24"/>
            <p:cNvSpPr/>
            <p:nvPr/>
          </p:nvSpPr>
          <p:spPr>
            <a:xfrm>
              <a:off x="0" y="0"/>
              <a:ext cx="2431952" cy="663527"/>
            </a:xfrm>
            <a:prstGeom prst="roundRect">
              <a:avLst>
                <a:gd fmla="val 28710" name="adj"/>
              </a:avLst>
            </a:prstGeom>
            <a:solidFill>
              <a:schemeClr val="accent1"/>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24" name="Google Shape;224;p24"/>
            <p:cNvSpPr txBox="1"/>
            <p:nvPr/>
          </p:nvSpPr>
          <p:spPr>
            <a:xfrm>
              <a:off x="55794" y="96813"/>
              <a:ext cx="2320364" cy="469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Helvetica Neue Light"/>
                <a:buNone/>
              </a:pPr>
              <a:r>
                <a:rPr b="0" i="0" lang="en-US" sz="2400" u="none" cap="none" strike="noStrike">
                  <a:solidFill>
                    <a:srgbClr val="FFFFFF"/>
                  </a:solidFill>
                  <a:latin typeface="Helvetica Neue Light"/>
                  <a:ea typeface="Helvetica Neue Light"/>
                  <a:cs typeface="Helvetica Neue Light"/>
                  <a:sym typeface="Helvetica Neue Light"/>
                </a:rPr>
                <a:t>Master</a:t>
              </a:r>
              <a:endParaRPr b="0" i="0" sz="1400" u="none" cap="none" strike="noStrike">
                <a:solidFill>
                  <a:srgbClr val="000000"/>
                </a:solidFill>
                <a:latin typeface="Arial"/>
                <a:ea typeface="Arial"/>
                <a:cs typeface="Arial"/>
                <a:sym typeface="Arial"/>
              </a:endParaRPr>
            </a:p>
          </p:txBody>
        </p:sp>
      </p:grpSp>
      <p:cxnSp>
        <p:nvCxnSpPr>
          <p:cNvPr id="225" name="Google Shape;225;p24"/>
          <p:cNvCxnSpPr/>
          <p:nvPr/>
        </p:nvCxnSpPr>
        <p:spPr>
          <a:xfrm>
            <a:off x="6639699" y="4821405"/>
            <a:ext cx="468861" cy="1418979"/>
          </a:xfrm>
          <a:prstGeom prst="straightConnector1">
            <a:avLst/>
          </a:prstGeom>
          <a:noFill/>
          <a:ln cap="flat" cmpd="sng" w="63500">
            <a:solidFill>
              <a:schemeClr val="accent2"/>
            </a:solidFill>
            <a:prstDash val="solid"/>
            <a:miter lim="400000"/>
            <a:headEnd len="sm" w="sm" type="none"/>
            <a:tailEnd len="med" w="med" type="triangle"/>
          </a:ln>
        </p:spPr>
      </p:cxnSp>
      <p:sp>
        <p:nvSpPr>
          <p:cNvPr id="226" name="Google Shape;226;p24"/>
          <p:cNvSpPr/>
          <p:nvPr/>
        </p:nvSpPr>
        <p:spPr>
          <a:xfrm>
            <a:off x="4390190" y="4364621"/>
            <a:ext cx="535501" cy="492599"/>
          </a:xfrm>
          <a:prstGeom prst="ellipse">
            <a:avLst/>
          </a:prstGeom>
          <a:solidFill>
            <a:schemeClr val="accent1"/>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27" name="Google Shape;227;p24"/>
          <p:cNvSpPr/>
          <p:nvPr/>
        </p:nvSpPr>
        <p:spPr>
          <a:xfrm>
            <a:off x="6993328" y="6096108"/>
            <a:ext cx="535501" cy="492599"/>
          </a:xfrm>
          <a:prstGeom prst="ellipse">
            <a:avLst/>
          </a:prstGeom>
          <a:solidFill>
            <a:schemeClr val="accent4"/>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28" name="Google Shape;228;p24"/>
          <p:cNvSpPr/>
          <p:nvPr/>
        </p:nvSpPr>
        <p:spPr>
          <a:xfrm>
            <a:off x="9964439" y="6163531"/>
            <a:ext cx="535501" cy="492599"/>
          </a:xfrm>
          <a:prstGeom prst="ellipse">
            <a:avLst/>
          </a:prstGeom>
          <a:solidFill>
            <a:schemeClr val="accent4"/>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29" name="Google Shape;229;p24"/>
          <p:cNvSpPr/>
          <p:nvPr/>
        </p:nvSpPr>
        <p:spPr>
          <a:xfrm>
            <a:off x="11171990" y="4386203"/>
            <a:ext cx="535501" cy="492599"/>
          </a:xfrm>
          <a:prstGeom prst="ellipse">
            <a:avLst/>
          </a:prstGeom>
          <a:solidFill>
            <a:schemeClr val="accent1"/>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30" name="Google Shape;230;p24"/>
          <p:cNvSpPr txBox="1"/>
          <p:nvPr/>
        </p:nvSpPr>
        <p:spPr>
          <a:xfrm>
            <a:off x="4872087" y="5229229"/>
            <a:ext cx="1998279" cy="5588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000"/>
              <a:buFont typeface="Helvetica Neue"/>
              <a:buNone/>
            </a:pPr>
            <a:r>
              <a:rPr b="1" i="0" lang="en-US" sz="3000" u="none" cap="none" strike="noStrike">
                <a:solidFill>
                  <a:schemeClr val="accent2"/>
                </a:solidFill>
                <a:latin typeface="Helvetica Neue"/>
                <a:ea typeface="Helvetica Neue"/>
                <a:cs typeface="Helvetica Neue"/>
                <a:sym typeface="Helvetica Neue"/>
              </a:rPr>
              <a:t>Branching</a:t>
            </a:r>
            <a:endParaRPr b="0" i="0" sz="1400" u="none" cap="none" strike="noStrike">
              <a:solidFill>
                <a:srgbClr val="000000"/>
              </a:solidFill>
              <a:latin typeface="Arial"/>
              <a:ea typeface="Arial"/>
              <a:cs typeface="Arial"/>
              <a:sym typeface="Arial"/>
            </a:endParaRPr>
          </a:p>
        </p:txBody>
      </p:sp>
      <p:sp>
        <p:nvSpPr>
          <p:cNvPr id="231" name="Google Shape;231;p24"/>
          <p:cNvSpPr txBox="1"/>
          <p:nvPr/>
        </p:nvSpPr>
        <p:spPr>
          <a:xfrm>
            <a:off x="9079724" y="5209300"/>
            <a:ext cx="1813500" cy="5643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3000"/>
              <a:buFont typeface="Helvetica Neue"/>
              <a:buNone/>
            </a:pPr>
            <a:r>
              <a:rPr b="1" i="0" lang="en-US" sz="3000" u="none" cap="none" strike="noStrike">
                <a:solidFill>
                  <a:schemeClr val="accent5"/>
                </a:solidFill>
                <a:latin typeface="Helvetica Neue"/>
                <a:ea typeface="Helvetica Neue"/>
                <a:cs typeface="Helvetica Neue"/>
                <a:sym typeface="Helvetica Neue"/>
              </a:rPr>
              <a:t>Merging</a:t>
            </a:r>
            <a:endParaRPr b="0" i="0" sz="1400" u="none" cap="none" strike="noStrike">
              <a:solidFill>
                <a:srgbClr val="000000"/>
              </a:solidFill>
              <a:latin typeface="Arial"/>
              <a:ea typeface="Arial"/>
              <a:cs typeface="Arial"/>
              <a:sym typeface="Arial"/>
            </a:endParaRPr>
          </a:p>
        </p:txBody>
      </p:sp>
      <p:sp>
        <p:nvSpPr>
          <p:cNvPr id="232" name="Google Shape;232;p24"/>
          <p:cNvSpPr txBox="1"/>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6400"/>
              <a:buFont typeface="Helvetica Neue"/>
              <a:buNone/>
            </a:pPr>
            <a:r>
              <a:rPr b="0" i="0" lang="en-US" sz="6400" u="none" cap="none" strike="noStrike">
                <a:solidFill>
                  <a:srgbClr val="000000"/>
                </a:solidFill>
                <a:latin typeface="Helvetica Neue"/>
                <a:ea typeface="Helvetica Neue"/>
                <a:cs typeface="Helvetica Neue"/>
                <a:sym typeface="Helvetica Neue"/>
              </a:rPr>
              <a:t>Git Branch</a:t>
            </a:r>
            <a:endParaRPr b="0" i="0" sz="1400" u="none" cap="none" strike="noStrike">
              <a:solidFill>
                <a:srgbClr val="000000"/>
              </a:solidFill>
              <a:latin typeface="Arial"/>
              <a:ea typeface="Arial"/>
              <a:cs typeface="Arial"/>
              <a:sym typeface="Arial"/>
            </a:endParaRPr>
          </a:p>
        </p:txBody>
      </p:sp>
      <p:sp>
        <p:nvSpPr>
          <p:cNvPr id="233" name="Google Shape;233;p24"/>
          <p:cNvSpPr/>
          <p:nvPr/>
        </p:nvSpPr>
        <p:spPr>
          <a:xfrm>
            <a:off x="6262477" y="4386202"/>
            <a:ext cx="535501" cy="492599"/>
          </a:xfrm>
          <a:prstGeom prst="ellipse">
            <a:avLst/>
          </a:prstGeom>
          <a:solidFill>
            <a:schemeClr val="accent1"/>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234" name="Google Shape;234;p2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240" name="Google Shape;240;p25"/>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241" name="Google Shape;241;p2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descr="GIT-HACK.png" id="246" name="Google Shape;246;p26"/>
          <p:cNvPicPr preferRelativeResize="0"/>
          <p:nvPr/>
        </p:nvPicPr>
        <p:blipFill rotWithShape="1">
          <a:blip r:embed="rId3">
            <a:alphaModFix/>
          </a:blip>
          <a:srcRect b="0" l="0" r="0" t="0"/>
          <a:stretch/>
        </p:blipFill>
        <p:spPr>
          <a:xfrm>
            <a:off x="4172172" y="3412492"/>
            <a:ext cx="4660456" cy="4681216"/>
          </a:xfrm>
          <a:prstGeom prst="rect">
            <a:avLst/>
          </a:prstGeom>
          <a:noFill/>
          <a:ln>
            <a:noFill/>
          </a:ln>
          <a:effectLst>
            <a:outerShdw blurRad="355600" rotWithShape="0">
              <a:srgbClr val="000000">
                <a:alpha val="74117"/>
              </a:srgbClr>
            </a:outerShdw>
          </a:effectLst>
        </p:spPr>
      </p:pic>
      <p:sp>
        <p:nvSpPr>
          <p:cNvPr id="247" name="Google Shape;247;p26"/>
          <p:cNvSpPr txBox="1"/>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Be Professional</a:t>
            </a:r>
            <a:endParaRPr b="0" i="0" sz="1400" u="none" cap="none" strike="noStrike">
              <a:solidFill>
                <a:srgbClr val="000000"/>
              </a:solidFill>
              <a:latin typeface="Arial"/>
              <a:ea typeface="Arial"/>
              <a:cs typeface="Arial"/>
              <a:sym typeface="Arial"/>
            </a:endParaRPr>
          </a:p>
        </p:txBody>
      </p:sp>
      <p:sp>
        <p:nvSpPr>
          <p:cNvPr id="248" name="Google Shape;248;p2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7200"/>
              <a:buFont typeface="Helvetica Neue"/>
              <a:buNone/>
            </a:pPr>
            <a:r>
              <a:rPr lang="en-US"/>
              <a:t>Basic Git Commands</a:t>
            </a:r>
            <a:endParaRPr/>
          </a:p>
        </p:txBody>
      </p:sp>
      <p:sp>
        <p:nvSpPr>
          <p:cNvPr id="254" name="Google Shape;254;p27"/>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02259" lvl="0" marL="302259" rtl="0" algn="l">
              <a:lnSpc>
                <a:spcPct val="100000"/>
              </a:lnSpc>
              <a:spcBef>
                <a:spcPts val="0"/>
              </a:spcBef>
              <a:spcAft>
                <a:spcPts val="0"/>
              </a:spcAft>
              <a:buClr>
                <a:srgbClr val="0070C0"/>
              </a:buClr>
              <a:buSzPts val="1800"/>
              <a:buFont typeface="Arial"/>
              <a:buChar char="•"/>
            </a:pPr>
            <a:r>
              <a:rPr b="1" lang="en-US" sz="2400">
                <a:solidFill>
                  <a:srgbClr val="0070C0"/>
                </a:solidFill>
                <a:latin typeface="Arial"/>
                <a:ea typeface="Arial"/>
                <a:cs typeface="Arial"/>
                <a:sym typeface="Arial"/>
              </a:rPr>
              <a:t>git init</a:t>
            </a:r>
            <a:endParaRPr/>
          </a:p>
          <a:p>
            <a:pPr indent="-302259" lvl="2" marL="906780" rtl="0" algn="l">
              <a:lnSpc>
                <a:spcPct val="100000"/>
              </a:lnSpc>
              <a:spcBef>
                <a:spcPts val="2800"/>
              </a:spcBef>
              <a:spcAft>
                <a:spcPts val="0"/>
              </a:spcAft>
              <a:buClr>
                <a:srgbClr val="000000"/>
              </a:buClr>
              <a:buSzPts val="1800"/>
              <a:buFont typeface="Helvetica Neue"/>
              <a:buChar char="•"/>
            </a:pPr>
            <a:r>
              <a:rPr lang="en-US" sz="2400"/>
              <a:t>Initialize a repository at current directory.</a:t>
            </a:r>
            <a:endParaRPr/>
          </a:p>
          <a:p>
            <a:pPr indent="-302259" lvl="0" marL="302259" rtl="0" algn="l">
              <a:lnSpc>
                <a:spcPct val="100000"/>
              </a:lnSpc>
              <a:spcBef>
                <a:spcPts val="2800"/>
              </a:spcBef>
              <a:spcAft>
                <a:spcPts val="0"/>
              </a:spcAft>
              <a:buClr>
                <a:srgbClr val="0070C0"/>
              </a:buClr>
              <a:buSzPts val="1800"/>
              <a:buFont typeface="Arial"/>
              <a:buChar char="•"/>
            </a:pPr>
            <a:r>
              <a:rPr b="1" lang="en-US" sz="2400">
                <a:solidFill>
                  <a:srgbClr val="0070C0"/>
                </a:solidFill>
                <a:latin typeface="Arial"/>
                <a:ea typeface="Arial"/>
                <a:cs typeface="Arial"/>
                <a:sym typeface="Arial"/>
              </a:rPr>
              <a:t>git add [file_name] ( * git add . * → means add all files ) </a:t>
            </a:r>
            <a:endParaRPr/>
          </a:p>
          <a:p>
            <a:pPr indent="-302259" lvl="2" marL="906780" rtl="0" algn="l">
              <a:lnSpc>
                <a:spcPct val="100000"/>
              </a:lnSpc>
              <a:spcBef>
                <a:spcPts val="2800"/>
              </a:spcBef>
              <a:spcAft>
                <a:spcPts val="0"/>
              </a:spcAft>
              <a:buClr>
                <a:srgbClr val="000000"/>
              </a:buClr>
              <a:buSzPts val="1800"/>
              <a:buFont typeface="Helvetica Neue"/>
              <a:buChar char="•"/>
            </a:pPr>
            <a:r>
              <a:rPr lang="en-US" sz="2400"/>
              <a:t>Add files to git repository and let git track them.</a:t>
            </a:r>
            <a:endParaRPr/>
          </a:p>
          <a:p>
            <a:pPr indent="-302259" lvl="0" marL="302259" rtl="0" algn="l">
              <a:lnSpc>
                <a:spcPct val="100000"/>
              </a:lnSpc>
              <a:spcBef>
                <a:spcPts val="2800"/>
              </a:spcBef>
              <a:spcAft>
                <a:spcPts val="0"/>
              </a:spcAft>
              <a:buClr>
                <a:srgbClr val="0070C0"/>
              </a:buClr>
              <a:buSzPts val="1800"/>
              <a:buFont typeface="Arial"/>
              <a:buChar char="•"/>
            </a:pPr>
            <a:r>
              <a:rPr b="1" lang="en-US" sz="2400">
                <a:solidFill>
                  <a:srgbClr val="0070C0"/>
                </a:solidFill>
                <a:latin typeface="Arial"/>
                <a:ea typeface="Arial"/>
                <a:cs typeface="Arial"/>
                <a:sym typeface="Arial"/>
              </a:rPr>
              <a:t>git commit -m "commit messages"</a:t>
            </a:r>
            <a:endParaRPr/>
          </a:p>
          <a:p>
            <a:pPr indent="-302259" lvl="2" marL="906780" rtl="0" algn="l">
              <a:lnSpc>
                <a:spcPct val="100000"/>
              </a:lnSpc>
              <a:spcBef>
                <a:spcPts val="2800"/>
              </a:spcBef>
              <a:spcAft>
                <a:spcPts val="0"/>
              </a:spcAft>
              <a:buClr>
                <a:srgbClr val="000000"/>
              </a:buClr>
              <a:buSzPts val="1800"/>
              <a:buFont typeface="Helvetica Neue"/>
              <a:buChar char="•"/>
            </a:pPr>
            <a:r>
              <a:rPr lang="en-US" sz="2400"/>
              <a:t>Save the changes to the git repository and create snapshots of the files.</a:t>
            </a:r>
            <a:endParaRPr/>
          </a:p>
          <a:p>
            <a:pPr indent="-302259" lvl="0" marL="302259" rtl="0" algn="l">
              <a:lnSpc>
                <a:spcPct val="100000"/>
              </a:lnSpc>
              <a:spcBef>
                <a:spcPts val="2800"/>
              </a:spcBef>
              <a:spcAft>
                <a:spcPts val="0"/>
              </a:spcAft>
              <a:buClr>
                <a:srgbClr val="0070C0"/>
              </a:buClr>
              <a:buSzPts val="1800"/>
              <a:buFont typeface="Arial"/>
              <a:buChar char="•"/>
            </a:pPr>
            <a:r>
              <a:rPr b="1" lang="en-US" sz="2400">
                <a:solidFill>
                  <a:srgbClr val="0070C0"/>
                </a:solidFill>
                <a:latin typeface="Arial"/>
                <a:ea typeface="Arial"/>
                <a:cs typeface="Arial"/>
                <a:sym typeface="Arial"/>
              </a:rPr>
              <a:t>git checkout [version]</a:t>
            </a:r>
            <a:endParaRPr/>
          </a:p>
          <a:p>
            <a:pPr indent="-302259" lvl="2" marL="906780" rtl="0" algn="l">
              <a:lnSpc>
                <a:spcPct val="100000"/>
              </a:lnSpc>
              <a:spcBef>
                <a:spcPts val="2800"/>
              </a:spcBef>
              <a:spcAft>
                <a:spcPts val="0"/>
              </a:spcAft>
              <a:buClr>
                <a:srgbClr val="000000"/>
              </a:buClr>
              <a:buSzPts val="1800"/>
              <a:buFont typeface="Helvetica Neue"/>
              <a:buChar char="•"/>
            </a:pPr>
            <a:r>
              <a:rPr lang="en-US" sz="2400"/>
              <a:t>Go to a specific version.</a:t>
            </a:r>
            <a:endParaRPr/>
          </a:p>
        </p:txBody>
      </p:sp>
      <p:sp>
        <p:nvSpPr>
          <p:cNvPr id="255" name="Google Shape;255;p2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28"/>
          <p:cNvGrpSpPr/>
          <p:nvPr/>
        </p:nvGrpSpPr>
        <p:grpSpPr>
          <a:xfrm>
            <a:off x="1143000" y="1762518"/>
            <a:ext cx="10718800" cy="6228564"/>
            <a:chOff x="0" y="-2"/>
            <a:chExt cx="10718800" cy="6228562"/>
          </a:xfrm>
        </p:grpSpPr>
        <p:sp>
          <p:nvSpPr>
            <p:cNvPr id="261" name="Google Shape;261;p28"/>
            <p:cNvSpPr/>
            <p:nvPr/>
          </p:nvSpPr>
          <p:spPr>
            <a:xfrm>
              <a:off x="88899" y="2113111"/>
              <a:ext cx="1663652" cy="391569"/>
            </a:xfrm>
            <a:prstGeom prst="rect">
              <a:avLst/>
            </a:prstGeom>
            <a:noFill/>
            <a:ln cap="flat" cmpd="sng" w="635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pic>
          <p:nvPicPr>
            <p:cNvPr descr="pasted-image.png" id="262" name="Google Shape;262;p28"/>
            <p:cNvPicPr preferRelativeResize="0"/>
            <p:nvPr/>
          </p:nvPicPr>
          <p:blipFill rotWithShape="1">
            <a:blip r:embed="rId3">
              <a:alphaModFix/>
            </a:blip>
            <a:srcRect b="0" l="0" r="0" t="0"/>
            <a:stretch/>
          </p:blipFill>
          <p:spPr>
            <a:xfrm>
              <a:off x="0" y="399256"/>
              <a:ext cx="10718800" cy="5829304"/>
            </a:xfrm>
            <a:prstGeom prst="rect">
              <a:avLst/>
            </a:prstGeom>
            <a:noFill/>
            <a:ln>
              <a:noFill/>
            </a:ln>
          </p:spPr>
        </p:pic>
        <p:grpSp>
          <p:nvGrpSpPr>
            <p:cNvPr id="263" name="Google Shape;263;p28"/>
            <p:cNvGrpSpPr/>
            <p:nvPr/>
          </p:nvGrpSpPr>
          <p:grpSpPr>
            <a:xfrm>
              <a:off x="177773" y="1841499"/>
              <a:ext cx="4666064" cy="1016003"/>
              <a:chOff x="-1" y="-1"/>
              <a:chExt cx="4666062" cy="1016002"/>
            </a:xfrm>
          </p:grpSpPr>
          <p:sp>
            <p:nvSpPr>
              <p:cNvPr id="264" name="Google Shape;264;p28"/>
              <p:cNvSpPr/>
              <p:nvPr/>
            </p:nvSpPr>
            <p:spPr>
              <a:xfrm>
                <a:off x="-1" y="-1"/>
                <a:ext cx="4666062" cy="1016002"/>
              </a:xfrm>
              <a:custGeom>
                <a:rect b="b" l="l" r="r" t="t"/>
                <a:pathLst>
                  <a:path extrusionOk="0" h="21600" w="21600">
                    <a:moveTo>
                      <a:pt x="2903" y="0"/>
                    </a:moveTo>
                    <a:lnTo>
                      <a:pt x="2539" y="3240"/>
                    </a:lnTo>
                    <a:lnTo>
                      <a:pt x="294" y="3240"/>
                    </a:lnTo>
                    <a:cubicBezTo>
                      <a:pt x="132" y="3240"/>
                      <a:pt x="0" y="3844"/>
                      <a:pt x="0" y="4590"/>
                    </a:cubicBezTo>
                    <a:lnTo>
                      <a:pt x="0" y="20250"/>
                    </a:lnTo>
                    <a:cubicBezTo>
                      <a:pt x="0" y="20996"/>
                      <a:pt x="132" y="21600"/>
                      <a:pt x="294" y="21600"/>
                    </a:cubicBezTo>
                    <a:lnTo>
                      <a:pt x="21306" y="21600"/>
                    </a:lnTo>
                    <a:cubicBezTo>
                      <a:pt x="21468" y="21600"/>
                      <a:pt x="21600" y="20996"/>
                      <a:pt x="21600" y="20250"/>
                    </a:cubicBezTo>
                    <a:lnTo>
                      <a:pt x="21600" y="4590"/>
                    </a:lnTo>
                    <a:cubicBezTo>
                      <a:pt x="21600" y="3844"/>
                      <a:pt x="21468" y="3240"/>
                      <a:pt x="21306" y="3240"/>
                    </a:cubicBezTo>
                    <a:lnTo>
                      <a:pt x="3268" y="3240"/>
                    </a:lnTo>
                    <a:lnTo>
                      <a:pt x="2903"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65" name="Google Shape;265;p28"/>
              <p:cNvSpPr txBox="1"/>
              <p:nvPr/>
            </p:nvSpPr>
            <p:spPr>
              <a:xfrm>
                <a:off x="-1" y="190500"/>
                <a:ext cx="4666062" cy="635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 Find current directory</a:t>
                </a:r>
                <a:endParaRPr b="0" i="0" sz="1400" u="none" cap="none" strike="noStrike">
                  <a:solidFill>
                    <a:srgbClr val="000000"/>
                  </a:solidFill>
                  <a:latin typeface="Arial"/>
                  <a:ea typeface="Arial"/>
                  <a:cs typeface="Arial"/>
                  <a:sym typeface="Arial"/>
                </a:endParaRPr>
              </a:p>
            </p:txBody>
          </p:sp>
        </p:grpSp>
        <p:grpSp>
          <p:nvGrpSpPr>
            <p:cNvPr id="266" name="Google Shape;266;p28"/>
            <p:cNvGrpSpPr/>
            <p:nvPr/>
          </p:nvGrpSpPr>
          <p:grpSpPr>
            <a:xfrm>
              <a:off x="3225773" y="-2"/>
              <a:ext cx="4666064" cy="1056883"/>
              <a:chOff x="-1" y="-1"/>
              <a:chExt cx="4666062" cy="1056881"/>
            </a:xfrm>
          </p:grpSpPr>
          <p:sp>
            <p:nvSpPr>
              <p:cNvPr id="267" name="Google Shape;267;p28"/>
              <p:cNvSpPr/>
              <p:nvPr/>
            </p:nvSpPr>
            <p:spPr>
              <a:xfrm>
                <a:off x="-1" y="-1"/>
                <a:ext cx="4666062" cy="1056881"/>
              </a:xfrm>
              <a:custGeom>
                <a:rect b="b" l="l" r="r" t="t"/>
                <a:pathLst>
                  <a:path extrusionOk="0" h="21600" w="21600">
                    <a:moveTo>
                      <a:pt x="294" y="0"/>
                    </a:moveTo>
                    <a:cubicBezTo>
                      <a:pt x="132" y="0"/>
                      <a:pt x="0" y="581"/>
                      <a:pt x="0" y="1298"/>
                    </a:cubicBezTo>
                    <a:lnTo>
                      <a:pt x="0" y="16352"/>
                    </a:lnTo>
                    <a:cubicBezTo>
                      <a:pt x="0" y="17069"/>
                      <a:pt x="132" y="17650"/>
                      <a:pt x="294" y="17650"/>
                    </a:cubicBezTo>
                    <a:lnTo>
                      <a:pt x="7586" y="17650"/>
                    </a:lnTo>
                    <a:lnTo>
                      <a:pt x="7950" y="21600"/>
                    </a:lnTo>
                    <a:lnTo>
                      <a:pt x="8313" y="17650"/>
                    </a:lnTo>
                    <a:lnTo>
                      <a:pt x="21306" y="17650"/>
                    </a:lnTo>
                    <a:cubicBezTo>
                      <a:pt x="21468" y="17650"/>
                      <a:pt x="21600" y="17069"/>
                      <a:pt x="21600" y="16352"/>
                    </a:cubicBezTo>
                    <a:lnTo>
                      <a:pt x="21600" y="1298"/>
                    </a:lnTo>
                    <a:cubicBezTo>
                      <a:pt x="21600" y="581"/>
                      <a:pt x="21468" y="0"/>
                      <a:pt x="21306" y="0"/>
                    </a:cubicBezTo>
                    <a:lnTo>
                      <a:pt x="294"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68" name="Google Shape;268;p28"/>
              <p:cNvSpPr txBox="1"/>
              <p:nvPr/>
            </p:nvSpPr>
            <p:spPr>
              <a:xfrm>
                <a:off x="-1" y="210939"/>
                <a:ext cx="4666062"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2. Go to that directory</a:t>
                </a:r>
                <a:endParaRPr b="0" i="0" sz="1400" u="none" cap="none" strike="noStrike">
                  <a:solidFill>
                    <a:srgbClr val="000000"/>
                  </a:solidFill>
                  <a:latin typeface="Arial"/>
                  <a:ea typeface="Arial"/>
                  <a:cs typeface="Arial"/>
                  <a:sym typeface="Arial"/>
                </a:endParaRPr>
              </a:p>
            </p:txBody>
          </p:sp>
        </p:grpSp>
        <p:sp>
          <p:nvSpPr>
            <p:cNvPr id="269" name="Google Shape;269;p28"/>
            <p:cNvSpPr/>
            <p:nvPr/>
          </p:nvSpPr>
          <p:spPr>
            <a:xfrm>
              <a:off x="98771" y="1498004"/>
              <a:ext cx="1669308" cy="282776"/>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sp>
        <p:nvSpPr>
          <p:cNvPr id="270" name="Google Shape;270;p2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29"/>
          <p:cNvGrpSpPr/>
          <p:nvPr/>
        </p:nvGrpSpPr>
        <p:grpSpPr>
          <a:xfrm>
            <a:off x="-2647950" y="492121"/>
            <a:ext cx="15120946" cy="8769354"/>
            <a:chOff x="0" y="-3"/>
            <a:chExt cx="15120944" cy="8769353"/>
          </a:xfrm>
        </p:grpSpPr>
        <p:grpSp>
          <p:nvGrpSpPr>
            <p:cNvPr id="276" name="Google Shape;276;p29"/>
            <p:cNvGrpSpPr/>
            <p:nvPr/>
          </p:nvGrpSpPr>
          <p:grpSpPr>
            <a:xfrm>
              <a:off x="0" y="1314450"/>
              <a:ext cx="9036823" cy="5613400"/>
              <a:chOff x="0" y="0"/>
              <a:chExt cx="9036822" cy="5613400"/>
            </a:xfrm>
          </p:grpSpPr>
          <p:pic>
            <p:nvPicPr>
              <p:cNvPr descr="pasted-image.png" id="277" name="Google Shape;277;p29"/>
              <p:cNvPicPr preferRelativeResize="0"/>
              <p:nvPr/>
            </p:nvPicPr>
            <p:blipFill rotWithShape="1">
              <a:blip r:embed="rId3">
                <a:alphaModFix/>
              </a:blip>
              <a:srcRect b="0" l="0" r="0" t="0"/>
              <a:stretch/>
            </p:blipFill>
            <p:spPr>
              <a:xfrm>
                <a:off x="0" y="0"/>
                <a:ext cx="8267701" cy="5613400"/>
              </a:xfrm>
              <a:prstGeom prst="rect">
                <a:avLst/>
              </a:prstGeom>
              <a:noFill/>
              <a:ln>
                <a:noFill/>
              </a:ln>
            </p:spPr>
          </p:pic>
          <p:grpSp>
            <p:nvGrpSpPr>
              <p:cNvPr id="278" name="Google Shape;278;p29"/>
              <p:cNvGrpSpPr/>
              <p:nvPr/>
            </p:nvGrpSpPr>
            <p:grpSpPr>
              <a:xfrm>
                <a:off x="4794224" y="1193800"/>
                <a:ext cx="4242598" cy="1066407"/>
                <a:chOff x="-1" y="0"/>
                <a:chExt cx="4242596" cy="1066405"/>
              </a:xfrm>
            </p:grpSpPr>
            <p:sp>
              <p:nvSpPr>
                <p:cNvPr id="279" name="Google Shape;279;p29"/>
                <p:cNvSpPr/>
                <p:nvPr/>
              </p:nvSpPr>
              <p:spPr>
                <a:xfrm>
                  <a:off x="-1" y="0"/>
                  <a:ext cx="4242596" cy="1066405"/>
                </a:xfrm>
                <a:custGeom>
                  <a:rect b="b" l="l" r="r" t="t"/>
                  <a:pathLst>
                    <a:path extrusionOk="0" h="21600" w="21600">
                      <a:moveTo>
                        <a:pt x="323" y="0"/>
                      </a:moveTo>
                      <a:cubicBezTo>
                        <a:pt x="145" y="0"/>
                        <a:pt x="0" y="576"/>
                        <a:pt x="0" y="1286"/>
                      </a:cubicBezTo>
                      <a:lnTo>
                        <a:pt x="0" y="16206"/>
                      </a:lnTo>
                      <a:cubicBezTo>
                        <a:pt x="0" y="16916"/>
                        <a:pt x="145" y="17492"/>
                        <a:pt x="323" y="17492"/>
                      </a:cubicBezTo>
                      <a:lnTo>
                        <a:pt x="14039" y="17492"/>
                      </a:lnTo>
                      <a:lnTo>
                        <a:pt x="14437" y="21600"/>
                      </a:lnTo>
                      <a:lnTo>
                        <a:pt x="14837" y="17492"/>
                      </a:lnTo>
                      <a:lnTo>
                        <a:pt x="21277" y="17492"/>
                      </a:lnTo>
                      <a:cubicBezTo>
                        <a:pt x="21455" y="17492"/>
                        <a:pt x="21600" y="16916"/>
                        <a:pt x="21600" y="16206"/>
                      </a:cubicBezTo>
                      <a:lnTo>
                        <a:pt x="21600" y="1286"/>
                      </a:lnTo>
                      <a:cubicBezTo>
                        <a:pt x="21600" y="576"/>
                        <a:pt x="21455" y="0"/>
                        <a:pt x="21277" y="0"/>
                      </a:cubicBezTo>
                      <a:lnTo>
                        <a:pt x="323"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80" name="Google Shape;280;p29"/>
                <p:cNvSpPr txBox="1"/>
                <p:nvPr/>
              </p:nvSpPr>
              <p:spPr>
                <a:xfrm>
                  <a:off x="-1" y="215701"/>
                  <a:ext cx="4242596"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3. Add a new folder</a:t>
                  </a:r>
                  <a:endParaRPr b="0" i="0" sz="1400" u="none" cap="none" strike="noStrike">
                    <a:solidFill>
                      <a:srgbClr val="000000"/>
                    </a:solidFill>
                    <a:latin typeface="Arial"/>
                    <a:ea typeface="Arial"/>
                    <a:cs typeface="Arial"/>
                    <a:sym typeface="Arial"/>
                  </a:endParaRPr>
                </a:p>
              </p:txBody>
            </p:sp>
          </p:grpSp>
        </p:grpSp>
        <p:grpSp>
          <p:nvGrpSpPr>
            <p:cNvPr id="281" name="Google Shape;281;p29"/>
            <p:cNvGrpSpPr/>
            <p:nvPr/>
          </p:nvGrpSpPr>
          <p:grpSpPr>
            <a:xfrm>
              <a:off x="9226151" y="-3"/>
              <a:ext cx="5894793" cy="8769353"/>
              <a:chOff x="-2" y="-2"/>
              <a:chExt cx="5894792" cy="8769352"/>
            </a:xfrm>
          </p:grpSpPr>
          <p:grpSp>
            <p:nvGrpSpPr>
              <p:cNvPr id="282" name="Google Shape;282;p29"/>
              <p:cNvGrpSpPr/>
              <p:nvPr/>
            </p:nvGrpSpPr>
            <p:grpSpPr>
              <a:xfrm>
                <a:off x="714337" y="-2"/>
                <a:ext cx="4693424" cy="4330702"/>
                <a:chOff x="0" y="-1"/>
                <a:chExt cx="4693423" cy="4330701"/>
              </a:xfrm>
            </p:grpSpPr>
            <p:pic>
              <p:nvPicPr>
                <p:cNvPr descr="pasted-image.png" id="283" name="Google Shape;283;p29"/>
                <p:cNvPicPr preferRelativeResize="0"/>
                <p:nvPr/>
              </p:nvPicPr>
              <p:blipFill rotWithShape="1">
                <a:blip r:embed="rId4">
                  <a:alphaModFix/>
                </a:blip>
                <a:srcRect b="0" l="0" r="0" t="0"/>
                <a:stretch/>
              </p:blipFill>
              <p:spPr>
                <a:xfrm>
                  <a:off x="0" y="647700"/>
                  <a:ext cx="4533903" cy="3683000"/>
                </a:xfrm>
                <a:prstGeom prst="rect">
                  <a:avLst/>
                </a:prstGeom>
                <a:noFill/>
                <a:ln>
                  <a:noFill/>
                </a:ln>
              </p:spPr>
            </p:pic>
            <p:grpSp>
              <p:nvGrpSpPr>
                <p:cNvPr id="284" name="Google Shape;284;p29"/>
                <p:cNvGrpSpPr/>
                <p:nvPr/>
              </p:nvGrpSpPr>
              <p:grpSpPr>
                <a:xfrm>
                  <a:off x="450824" y="3273425"/>
                  <a:ext cx="4242599" cy="1019177"/>
                  <a:chOff x="-1" y="0"/>
                  <a:chExt cx="4242598" cy="1019176"/>
                </a:xfrm>
              </p:grpSpPr>
              <p:sp>
                <p:nvSpPr>
                  <p:cNvPr id="285" name="Google Shape;285;p29"/>
                  <p:cNvSpPr/>
                  <p:nvPr/>
                </p:nvSpPr>
                <p:spPr>
                  <a:xfrm>
                    <a:off x="0" y="0"/>
                    <a:ext cx="4242597" cy="1019176"/>
                  </a:xfrm>
                  <a:custGeom>
                    <a:rect b="b" l="l" r="r" t="t"/>
                    <a:pathLst>
                      <a:path extrusionOk="0" h="21600" w="21600">
                        <a:moveTo>
                          <a:pt x="12877" y="0"/>
                        </a:moveTo>
                        <a:lnTo>
                          <a:pt x="12479" y="3297"/>
                        </a:lnTo>
                        <a:lnTo>
                          <a:pt x="323" y="3297"/>
                        </a:lnTo>
                        <a:cubicBezTo>
                          <a:pt x="145" y="3297"/>
                          <a:pt x="0" y="3900"/>
                          <a:pt x="0" y="4643"/>
                        </a:cubicBezTo>
                        <a:lnTo>
                          <a:pt x="0" y="20254"/>
                        </a:lnTo>
                        <a:cubicBezTo>
                          <a:pt x="0" y="20997"/>
                          <a:pt x="145" y="21600"/>
                          <a:pt x="323" y="21600"/>
                        </a:cubicBezTo>
                        <a:lnTo>
                          <a:pt x="21277" y="21600"/>
                        </a:lnTo>
                        <a:cubicBezTo>
                          <a:pt x="21455" y="21600"/>
                          <a:pt x="21600" y="20997"/>
                          <a:pt x="21600" y="20254"/>
                        </a:cubicBezTo>
                        <a:lnTo>
                          <a:pt x="21600" y="4643"/>
                        </a:lnTo>
                        <a:cubicBezTo>
                          <a:pt x="21600" y="3900"/>
                          <a:pt x="21455" y="3297"/>
                          <a:pt x="21277" y="3297"/>
                        </a:cubicBezTo>
                        <a:lnTo>
                          <a:pt x="13275" y="3297"/>
                        </a:lnTo>
                        <a:lnTo>
                          <a:pt x="12877"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86" name="Google Shape;286;p29"/>
                  <p:cNvSpPr txBox="1"/>
                  <p:nvPr/>
                </p:nvSpPr>
                <p:spPr>
                  <a:xfrm>
                    <a:off x="-1" y="192087"/>
                    <a:ext cx="4242598"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5. Create a new file</a:t>
                    </a:r>
                    <a:endParaRPr b="0" i="0" sz="1400" u="none" cap="none" strike="noStrike">
                      <a:solidFill>
                        <a:srgbClr val="000000"/>
                      </a:solidFill>
                      <a:latin typeface="Arial"/>
                      <a:ea typeface="Arial"/>
                      <a:cs typeface="Arial"/>
                      <a:sym typeface="Arial"/>
                    </a:endParaRPr>
                  </a:p>
                </p:txBody>
              </p:sp>
            </p:grpSp>
            <p:grpSp>
              <p:nvGrpSpPr>
                <p:cNvPr id="287" name="Google Shape;287;p29"/>
                <p:cNvGrpSpPr/>
                <p:nvPr/>
              </p:nvGrpSpPr>
              <p:grpSpPr>
                <a:xfrm>
                  <a:off x="450824" y="-1"/>
                  <a:ext cx="4242599" cy="1007272"/>
                  <a:chOff x="-1" y="0"/>
                  <a:chExt cx="4242598" cy="1007270"/>
                </a:xfrm>
              </p:grpSpPr>
              <p:sp>
                <p:nvSpPr>
                  <p:cNvPr id="288" name="Google Shape;288;p29"/>
                  <p:cNvSpPr/>
                  <p:nvPr/>
                </p:nvSpPr>
                <p:spPr>
                  <a:xfrm>
                    <a:off x="0" y="0"/>
                    <a:ext cx="4242597" cy="1007270"/>
                  </a:xfrm>
                  <a:custGeom>
                    <a:rect b="b" l="l" r="r" t="t"/>
                    <a:pathLst>
                      <a:path extrusionOk="0" h="21600" w="21600">
                        <a:moveTo>
                          <a:pt x="323" y="0"/>
                        </a:moveTo>
                        <a:cubicBezTo>
                          <a:pt x="145" y="0"/>
                          <a:pt x="0" y="610"/>
                          <a:pt x="0" y="1362"/>
                        </a:cubicBezTo>
                        <a:lnTo>
                          <a:pt x="0" y="17157"/>
                        </a:lnTo>
                        <a:cubicBezTo>
                          <a:pt x="0" y="17909"/>
                          <a:pt x="145" y="18519"/>
                          <a:pt x="323" y="18519"/>
                        </a:cubicBezTo>
                        <a:lnTo>
                          <a:pt x="10602" y="18519"/>
                        </a:lnTo>
                        <a:lnTo>
                          <a:pt x="11002" y="21600"/>
                        </a:lnTo>
                        <a:lnTo>
                          <a:pt x="11402" y="18519"/>
                        </a:lnTo>
                        <a:lnTo>
                          <a:pt x="21277" y="18519"/>
                        </a:lnTo>
                        <a:cubicBezTo>
                          <a:pt x="21455" y="18519"/>
                          <a:pt x="21600" y="17909"/>
                          <a:pt x="21600" y="17157"/>
                        </a:cubicBezTo>
                        <a:lnTo>
                          <a:pt x="21600" y="1362"/>
                        </a:lnTo>
                        <a:cubicBezTo>
                          <a:pt x="21600" y="610"/>
                          <a:pt x="21455" y="0"/>
                          <a:pt x="21277" y="0"/>
                        </a:cubicBezTo>
                        <a:lnTo>
                          <a:pt x="323"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89" name="Google Shape;289;p29"/>
                  <p:cNvSpPr txBox="1"/>
                  <p:nvPr/>
                </p:nvSpPr>
                <p:spPr>
                  <a:xfrm>
                    <a:off x="-1" y="186134"/>
                    <a:ext cx="4242598"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4. Go to that folder</a:t>
                    </a:r>
                    <a:endParaRPr b="0" i="0" sz="1400" u="none" cap="none" strike="noStrike">
                      <a:solidFill>
                        <a:srgbClr val="000000"/>
                      </a:solidFill>
                      <a:latin typeface="Arial"/>
                      <a:ea typeface="Arial"/>
                      <a:cs typeface="Arial"/>
                      <a:sym typeface="Arial"/>
                    </a:endParaRPr>
                  </a:p>
                </p:txBody>
              </p:sp>
            </p:grpSp>
          </p:grpSp>
          <p:grpSp>
            <p:nvGrpSpPr>
              <p:cNvPr id="290" name="Google Shape;290;p29"/>
              <p:cNvGrpSpPr/>
              <p:nvPr/>
            </p:nvGrpSpPr>
            <p:grpSpPr>
              <a:xfrm>
                <a:off x="-2" y="4984750"/>
                <a:ext cx="5894792" cy="3784600"/>
                <a:chOff x="-1" y="0"/>
                <a:chExt cx="5894790" cy="3784600"/>
              </a:xfrm>
            </p:grpSpPr>
            <p:pic>
              <p:nvPicPr>
                <p:cNvPr descr="pasted-image.png" id="291" name="Google Shape;291;p29"/>
                <p:cNvPicPr preferRelativeResize="0"/>
                <p:nvPr/>
              </p:nvPicPr>
              <p:blipFill rotWithShape="1">
                <a:blip r:embed="rId5">
                  <a:alphaModFix/>
                </a:blip>
                <a:srcRect b="0" l="0" r="0" t="0"/>
                <a:stretch/>
              </p:blipFill>
              <p:spPr>
                <a:xfrm>
                  <a:off x="1098946" y="0"/>
                  <a:ext cx="3873503" cy="3784600"/>
                </a:xfrm>
                <a:prstGeom prst="rect">
                  <a:avLst/>
                </a:prstGeom>
                <a:noFill/>
                <a:ln>
                  <a:noFill/>
                </a:ln>
              </p:spPr>
            </p:pic>
            <p:grpSp>
              <p:nvGrpSpPr>
                <p:cNvPr id="292" name="Google Shape;292;p29"/>
                <p:cNvGrpSpPr/>
                <p:nvPr/>
              </p:nvGrpSpPr>
              <p:grpSpPr>
                <a:xfrm>
                  <a:off x="-1" y="1024730"/>
                  <a:ext cx="5894790" cy="981872"/>
                  <a:chOff x="-1" y="0"/>
                  <a:chExt cx="5894789" cy="981870"/>
                </a:xfrm>
              </p:grpSpPr>
              <p:sp>
                <p:nvSpPr>
                  <p:cNvPr id="293" name="Google Shape;293;p29"/>
                  <p:cNvSpPr/>
                  <p:nvPr/>
                </p:nvSpPr>
                <p:spPr>
                  <a:xfrm>
                    <a:off x="-1" y="0"/>
                    <a:ext cx="5894788" cy="981870"/>
                  </a:xfrm>
                  <a:custGeom>
                    <a:rect b="b" l="l" r="r" t="t"/>
                    <a:pathLst>
                      <a:path extrusionOk="0" h="21600" w="21600">
                        <a:moveTo>
                          <a:pt x="5654" y="0"/>
                        </a:moveTo>
                        <a:lnTo>
                          <a:pt x="5368" y="2602"/>
                        </a:lnTo>
                        <a:lnTo>
                          <a:pt x="233" y="2602"/>
                        </a:lnTo>
                        <a:cubicBezTo>
                          <a:pt x="104" y="2602"/>
                          <a:pt x="0" y="3227"/>
                          <a:pt x="0" y="3999"/>
                        </a:cubicBezTo>
                        <a:lnTo>
                          <a:pt x="0" y="20203"/>
                        </a:lnTo>
                        <a:cubicBezTo>
                          <a:pt x="0" y="20975"/>
                          <a:pt x="104" y="21600"/>
                          <a:pt x="233" y="21600"/>
                        </a:cubicBezTo>
                        <a:lnTo>
                          <a:pt x="21367" y="21600"/>
                        </a:lnTo>
                        <a:cubicBezTo>
                          <a:pt x="21496" y="21600"/>
                          <a:pt x="21600" y="20975"/>
                          <a:pt x="21600" y="20203"/>
                        </a:cubicBezTo>
                        <a:lnTo>
                          <a:pt x="21600" y="3999"/>
                        </a:lnTo>
                        <a:cubicBezTo>
                          <a:pt x="21600" y="3227"/>
                          <a:pt x="21496" y="2602"/>
                          <a:pt x="21367" y="2602"/>
                        </a:cubicBezTo>
                        <a:lnTo>
                          <a:pt x="5942" y="2602"/>
                        </a:lnTo>
                        <a:lnTo>
                          <a:pt x="5654"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294" name="Google Shape;294;p29"/>
                  <p:cNvSpPr txBox="1"/>
                  <p:nvPr/>
                </p:nvSpPr>
                <p:spPr>
                  <a:xfrm>
                    <a:off x="-1" y="173434"/>
                    <a:ext cx="5894789"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6. Put some contents and save</a:t>
                    </a:r>
                    <a:endParaRPr b="0" i="0" sz="1400" u="none" cap="none" strike="noStrike">
                      <a:solidFill>
                        <a:srgbClr val="000000"/>
                      </a:solidFill>
                      <a:latin typeface="Arial"/>
                      <a:ea typeface="Arial"/>
                      <a:cs typeface="Arial"/>
                      <a:sym typeface="Arial"/>
                    </a:endParaRPr>
                  </a:p>
                </p:txBody>
              </p:sp>
            </p:grpSp>
          </p:grpSp>
        </p:grpSp>
      </p:grpSp>
      <p:sp>
        <p:nvSpPr>
          <p:cNvPr id="295" name="Google Shape;295;p2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grpSp>
        <p:nvGrpSpPr>
          <p:cNvPr id="300" name="Google Shape;300;p30"/>
          <p:cNvGrpSpPr/>
          <p:nvPr/>
        </p:nvGrpSpPr>
        <p:grpSpPr>
          <a:xfrm>
            <a:off x="1637506" y="7075734"/>
            <a:ext cx="9729790" cy="1577482"/>
            <a:chOff x="0" y="0"/>
            <a:chExt cx="9729789" cy="1577480"/>
          </a:xfrm>
        </p:grpSpPr>
        <p:sp>
          <p:nvSpPr>
            <p:cNvPr id="301" name="Google Shape;301;p30"/>
            <p:cNvSpPr/>
            <p:nvPr/>
          </p:nvSpPr>
          <p:spPr>
            <a:xfrm>
              <a:off x="0" y="0"/>
              <a:ext cx="9729789" cy="1577480"/>
            </a:xfrm>
            <a:prstGeom prst="roundRect">
              <a:avLst>
                <a:gd fmla="val 5636"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302" name="Google Shape;302;p30"/>
            <p:cNvSpPr txBox="1"/>
            <p:nvPr/>
          </p:nvSpPr>
          <p:spPr>
            <a:xfrm>
              <a:off x="26039" y="233145"/>
              <a:ext cx="9677710" cy="11111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config --global user.name "name"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config --global user.email "email"</a:t>
              </a:r>
              <a:endParaRPr b="0" i="0" sz="1400" u="none" cap="none" strike="noStrike">
                <a:solidFill>
                  <a:srgbClr val="000000"/>
                </a:solidFill>
                <a:latin typeface="Arial"/>
                <a:ea typeface="Arial"/>
                <a:cs typeface="Arial"/>
                <a:sym typeface="Arial"/>
              </a:endParaRPr>
            </a:p>
          </p:txBody>
        </p:sp>
      </p:grpSp>
      <p:grpSp>
        <p:nvGrpSpPr>
          <p:cNvPr id="303" name="Google Shape;303;p30"/>
          <p:cNvGrpSpPr/>
          <p:nvPr/>
        </p:nvGrpSpPr>
        <p:grpSpPr>
          <a:xfrm>
            <a:off x="2216150" y="1113084"/>
            <a:ext cx="8572500" cy="5613404"/>
            <a:chOff x="0" y="0"/>
            <a:chExt cx="8572500" cy="5613402"/>
          </a:xfrm>
        </p:grpSpPr>
        <p:pic>
          <p:nvPicPr>
            <p:cNvPr descr="pasted-image.png" id="304" name="Google Shape;304;p30"/>
            <p:cNvPicPr preferRelativeResize="0"/>
            <p:nvPr/>
          </p:nvPicPr>
          <p:blipFill rotWithShape="1">
            <a:blip r:embed="rId3">
              <a:alphaModFix/>
            </a:blip>
            <a:srcRect b="0" l="0" r="0" t="0"/>
            <a:stretch/>
          </p:blipFill>
          <p:spPr>
            <a:xfrm>
              <a:off x="0" y="0"/>
              <a:ext cx="8572500" cy="5613402"/>
            </a:xfrm>
            <a:prstGeom prst="rect">
              <a:avLst/>
            </a:prstGeom>
            <a:noFill/>
            <a:ln>
              <a:noFill/>
            </a:ln>
          </p:spPr>
        </p:pic>
        <p:grpSp>
          <p:nvGrpSpPr>
            <p:cNvPr id="305" name="Google Shape;305;p30"/>
            <p:cNvGrpSpPr/>
            <p:nvPr/>
          </p:nvGrpSpPr>
          <p:grpSpPr>
            <a:xfrm>
              <a:off x="755624" y="1740693"/>
              <a:ext cx="5139932" cy="1002509"/>
              <a:chOff x="-1" y="0"/>
              <a:chExt cx="5139930" cy="1002508"/>
            </a:xfrm>
          </p:grpSpPr>
          <p:sp>
            <p:nvSpPr>
              <p:cNvPr id="306" name="Google Shape;306;p30"/>
              <p:cNvSpPr/>
              <p:nvPr/>
            </p:nvSpPr>
            <p:spPr>
              <a:xfrm>
                <a:off x="-1" y="0"/>
                <a:ext cx="5139930" cy="1002508"/>
              </a:xfrm>
              <a:custGeom>
                <a:rect b="b" l="l" r="r" t="t"/>
                <a:pathLst>
                  <a:path extrusionOk="0" h="21600" w="21600">
                    <a:moveTo>
                      <a:pt x="4346" y="0"/>
                    </a:moveTo>
                    <a:lnTo>
                      <a:pt x="4016" y="2993"/>
                    </a:lnTo>
                    <a:lnTo>
                      <a:pt x="267" y="2993"/>
                    </a:lnTo>
                    <a:cubicBezTo>
                      <a:pt x="119" y="2993"/>
                      <a:pt x="0" y="3605"/>
                      <a:pt x="0" y="4361"/>
                    </a:cubicBezTo>
                    <a:lnTo>
                      <a:pt x="0" y="20232"/>
                    </a:lnTo>
                    <a:cubicBezTo>
                      <a:pt x="0" y="20987"/>
                      <a:pt x="119" y="21600"/>
                      <a:pt x="267" y="21600"/>
                    </a:cubicBezTo>
                    <a:lnTo>
                      <a:pt x="21333" y="21600"/>
                    </a:lnTo>
                    <a:cubicBezTo>
                      <a:pt x="21481" y="21600"/>
                      <a:pt x="21600" y="20987"/>
                      <a:pt x="21600" y="20232"/>
                    </a:cubicBezTo>
                    <a:lnTo>
                      <a:pt x="21600" y="4361"/>
                    </a:lnTo>
                    <a:cubicBezTo>
                      <a:pt x="21600" y="3605"/>
                      <a:pt x="21481" y="2993"/>
                      <a:pt x="21333" y="2993"/>
                    </a:cubicBezTo>
                    <a:lnTo>
                      <a:pt x="4675" y="2993"/>
                    </a:lnTo>
                    <a:lnTo>
                      <a:pt x="4346"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07" name="Google Shape;307;p30"/>
              <p:cNvSpPr txBox="1"/>
              <p:nvPr/>
            </p:nvSpPr>
            <p:spPr>
              <a:xfrm>
                <a:off x="0" y="183753"/>
                <a:ext cx="5139929"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7. Setup user information</a:t>
                </a:r>
                <a:endParaRPr b="0" i="0" sz="1400" u="none" cap="none" strike="noStrike">
                  <a:solidFill>
                    <a:srgbClr val="000000"/>
                  </a:solidFill>
                  <a:latin typeface="Arial"/>
                  <a:ea typeface="Arial"/>
                  <a:cs typeface="Arial"/>
                  <a:sym typeface="Arial"/>
                </a:endParaRPr>
              </a:p>
            </p:txBody>
          </p:sp>
        </p:grpSp>
        <p:sp>
          <p:nvSpPr>
            <p:cNvPr id="308" name="Google Shape;308;p30"/>
            <p:cNvSpPr/>
            <p:nvPr/>
          </p:nvSpPr>
          <p:spPr>
            <a:xfrm>
              <a:off x="1502121" y="1004441"/>
              <a:ext cx="3947917"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09" name="Google Shape;309;p30"/>
            <p:cNvSpPr/>
            <p:nvPr/>
          </p:nvSpPr>
          <p:spPr>
            <a:xfrm>
              <a:off x="1502121" y="1410841"/>
              <a:ext cx="6179097"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sp>
        <p:nvSpPr>
          <p:cNvPr id="310" name="Google Shape;310;p30"/>
          <p:cNvSpPr/>
          <p:nvPr/>
        </p:nvSpPr>
        <p:spPr>
          <a:xfrm>
            <a:off x="4921646" y="5574544"/>
            <a:ext cx="6731398" cy="1935560"/>
          </a:xfrm>
          <a:custGeom>
            <a:rect b="b" l="l" r="r" t="t"/>
            <a:pathLst>
              <a:path extrusionOk="0" h="21600" w="21600">
                <a:moveTo>
                  <a:pt x="1694" y="0"/>
                </a:moveTo>
                <a:cubicBezTo>
                  <a:pt x="759" y="0"/>
                  <a:pt x="0" y="2638"/>
                  <a:pt x="0" y="5891"/>
                </a:cubicBezTo>
                <a:lnTo>
                  <a:pt x="0" y="11294"/>
                </a:lnTo>
                <a:cubicBezTo>
                  <a:pt x="0" y="14296"/>
                  <a:pt x="649" y="16745"/>
                  <a:pt x="1484" y="17109"/>
                </a:cubicBezTo>
                <a:lnTo>
                  <a:pt x="2267" y="21600"/>
                </a:lnTo>
                <a:lnTo>
                  <a:pt x="3036" y="17184"/>
                </a:lnTo>
                <a:lnTo>
                  <a:pt x="19906" y="17184"/>
                </a:lnTo>
                <a:cubicBezTo>
                  <a:pt x="20841" y="17184"/>
                  <a:pt x="21600" y="14546"/>
                  <a:pt x="21600" y="11294"/>
                </a:cubicBezTo>
                <a:lnTo>
                  <a:pt x="21600" y="5891"/>
                </a:lnTo>
                <a:cubicBezTo>
                  <a:pt x="21600" y="2638"/>
                  <a:pt x="20841" y="0"/>
                  <a:pt x="19906" y="0"/>
                </a:cubicBezTo>
                <a:lnTo>
                  <a:pt x="1694" y="0"/>
                </a:lnTo>
                <a:close/>
              </a:path>
            </a:pathLst>
          </a:custGeom>
          <a:solidFill>
            <a:schemeClr val="accent5"/>
          </a:solidFill>
          <a:ln>
            <a:noFill/>
          </a:ln>
          <a:effectLst>
            <a:outerShdw blurRad="50800" rotWithShape="0" dist="12700">
              <a:srgbClr val="000000">
                <a:alpha val="49019"/>
              </a:srgbClr>
            </a:outerShdw>
          </a:effectLst>
        </p:spPr>
        <p:txBody>
          <a:bodyPr anchorCtr="0" anchor="ctr" bIns="50800" lIns="50800" spcFirstLastPara="1" rIns="50800" wrap="square" tIns="50800">
            <a:noAutofit/>
          </a:bodyPr>
          <a:lstStyle/>
          <a:p>
            <a:pPr indent="152400" lvl="0" marL="0" marR="0" rtl="0" algn="l">
              <a:lnSpc>
                <a:spcPct val="100000"/>
              </a:lnSpc>
              <a:spcBef>
                <a:spcPts val="0"/>
              </a:spcBef>
              <a:spcAft>
                <a:spcPts val="0"/>
              </a:spcAft>
              <a:buClr>
                <a:srgbClr val="FFFFFF"/>
              </a:buClr>
              <a:buSzPts val="2500"/>
              <a:buFont typeface="Helvetica Neue"/>
              <a:buNone/>
            </a:pPr>
            <a:r>
              <a:rPr b="0" i="0" lang="en-US" sz="2500" u="none" cap="none" strike="noStrike">
                <a:solidFill>
                  <a:srgbClr val="FFFFFF"/>
                </a:solidFill>
                <a:latin typeface="Helvetica Neue"/>
                <a:ea typeface="Helvetica Neue"/>
                <a:cs typeface="Helvetica Neue"/>
                <a:sym typeface="Helvetica Neue"/>
              </a:rPr>
              <a:t>With </a:t>
            </a:r>
            <a:r>
              <a:rPr b="0" i="0" lang="en-US" sz="2100" u="none" cap="none" strike="noStrike">
                <a:solidFill>
                  <a:srgbClr val="FFFFFF"/>
                </a:solidFill>
                <a:latin typeface="Helvetica Neue"/>
                <a:ea typeface="Helvetica Neue"/>
                <a:cs typeface="Helvetica Neue"/>
                <a:sym typeface="Helvetica Neue"/>
              </a:rPr>
              <a:t>--</a:t>
            </a:r>
            <a:r>
              <a:rPr b="0" i="0" lang="en-US" sz="2500" u="none" cap="none" strike="noStrike">
                <a:solidFill>
                  <a:srgbClr val="FFFFFF"/>
                </a:solidFill>
                <a:latin typeface="Helvetica Neue"/>
                <a:ea typeface="Helvetica Neue"/>
                <a:cs typeface="Helvetica Neue"/>
                <a:sym typeface="Helvetica Neue"/>
              </a:rPr>
              <a:t>global: for all repositories in computer</a:t>
            </a:r>
            <a:endParaRPr b="0" i="0" sz="1400" u="none" cap="none" strike="noStrike">
              <a:solidFill>
                <a:srgbClr val="000000"/>
              </a:solidFill>
              <a:latin typeface="Arial"/>
              <a:ea typeface="Arial"/>
              <a:cs typeface="Arial"/>
              <a:sym typeface="Arial"/>
            </a:endParaRPr>
          </a:p>
          <a:p>
            <a:pPr indent="152400" lvl="0" marL="0" marR="0" rtl="0" algn="l">
              <a:lnSpc>
                <a:spcPct val="100000"/>
              </a:lnSpc>
              <a:spcBef>
                <a:spcPts val="0"/>
              </a:spcBef>
              <a:spcAft>
                <a:spcPts val="0"/>
              </a:spcAft>
              <a:buClr>
                <a:srgbClr val="FFFFFF"/>
              </a:buClr>
              <a:buSzPts val="2500"/>
              <a:buFont typeface="Helvetica Neue"/>
              <a:buNone/>
            </a:pPr>
            <a:r>
              <a:rPr b="0" i="0" lang="en-US" sz="2500" u="none" cap="none" strike="noStrike">
                <a:solidFill>
                  <a:srgbClr val="FFFFFF"/>
                </a:solidFill>
                <a:latin typeface="Helvetica Neue"/>
                <a:ea typeface="Helvetica Neue"/>
                <a:cs typeface="Helvetica Neue"/>
                <a:sym typeface="Helvetica Neue"/>
              </a:rPr>
              <a:t>Without --global: for current repository </a:t>
            </a:r>
            <a:endParaRPr b="0" i="0" sz="1400" u="none" cap="none" strike="noStrike">
              <a:solidFill>
                <a:srgbClr val="000000"/>
              </a:solidFill>
              <a:latin typeface="Arial"/>
              <a:ea typeface="Arial"/>
              <a:cs typeface="Arial"/>
              <a:sym typeface="Arial"/>
            </a:endParaRPr>
          </a:p>
        </p:txBody>
      </p:sp>
      <p:sp>
        <p:nvSpPr>
          <p:cNvPr id="311" name="Google Shape;311;p3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pSp>
        <p:nvGrpSpPr>
          <p:cNvPr id="316" name="Google Shape;316;p31"/>
          <p:cNvGrpSpPr/>
          <p:nvPr/>
        </p:nvGrpSpPr>
        <p:grpSpPr>
          <a:xfrm>
            <a:off x="1637506" y="6618534"/>
            <a:ext cx="9729790" cy="2553646"/>
            <a:chOff x="0" y="0"/>
            <a:chExt cx="9729789" cy="2553644"/>
          </a:xfrm>
        </p:grpSpPr>
        <p:sp>
          <p:nvSpPr>
            <p:cNvPr id="317" name="Google Shape;317;p31"/>
            <p:cNvSpPr/>
            <p:nvPr/>
          </p:nvSpPr>
          <p:spPr>
            <a:xfrm>
              <a:off x="0" y="0"/>
              <a:ext cx="9729789" cy="2553644"/>
            </a:xfrm>
            <a:prstGeom prst="roundRect">
              <a:avLst>
                <a:gd fmla="val 3481"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318" name="Google Shape;318;p31"/>
            <p:cNvSpPr txBox="1"/>
            <p:nvPr/>
          </p:nvSpPr>
          <p:spPr>
            <a:xfrm>
              <a:off x="26035" y="460878"/>
              <a:ext cx="9677718" cy="1631888"/>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cd git-demo 	</a:t>
              </a:r>
              <a:r>
                <a:rPr b="0" i="0" lang="en-US" sz="3000" u="none" cap="none" strike="noStrike">
                  <a:solidFill>
                    <a:srgbClr val="FFFFFF"/>
                  </a:solidFill>
                  <a:latin typeface="Arial"/>
                  <a:ea typeface="Arial"/>
                  <a:cs typeface="Arial"/>
                  <a:sym typeface="Arial"/>
                </a:rPr>
                <a:t># go to git-demo directory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dir	         	</a:t>
              </a:r>
              <a:r>
                <a:rPr b="0" i="0" lang="en-US" sz="3000" u="none" cap="none" strike="noStrike">
                  <a:solidFill>
                    <a:srgbClr val="FFFFFF"/>
                  </a:solidFill>
                  <a:latin typeface="Arial"/>
                  <a:ea typeface="Arial"/>
                  <a:cs typeface="Arial"/>
                  <a:sym typeface="Arial"/>
                </a:rPr>
                <a:t># list the files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init			</a:t>
              </a:r>
              <a:r>
                <a:rPr b="0" i="0" lang="en-US" sz="3000" u="none" cap="none" strike="noStrike">
                  <a:solidFill>
                    <a:srgbClr val="FFFFFF"/>
                  </a:solidFill>
                  <a:latin typeface="Arial"/>
                  <a:ea typeface="Arial"/>
                  <a:cs typeface="Arial"/>
                  <a:sym typeface="Arial"/>
                </a:rPr>
                <a:t># initialize a repository</a:t>
              </a:r>
              <a:endParaRPr b="0" i="0" sz="1400" u="none" cap="none" strike="noStrike">
                <a:solidFill>
                  <a:srgbClr val="000000"/>
                </a:solidFill>
                <a:latin typeface="Arial"/>
                <a:ea typeface="Arial"/>
                <a:cs typeface="Arial"/>
                <a:sym typeface="Arial"/>
              </a:endParaRPr>
            </a:p>
          </p:txBody>
        </p:sp>
      </p:grpSp>
      <p:grpSp>
        <p:nvGrpSpPr>
          <p:cNvPr id="319" name="Google Shape;319;p31"/>
          <p:cNvGrpSpPr/>
          <p:nvPr/>
        </p:nvGrpSpPr>
        <p:grpSpPr>
          <a:xfrm>
            <a:off x="112486" y="558800"/>
            <a:ext cx="10833937" cy="5638800"/>
            <a:chOff x="-2" y="0"/>
            <a:chExt cx="10833936" cy="5638800"/>
          </a:xfrm>
        </p:grpSpPr>
        <p:pic>
          <p:nvPicPr>
            <p:cNvPr descr="pasted-image.png" id="320" name="Google Shape;320;p31"/>
            <p:cNvPicPr preferRelativeResize="0"/>
            <p:nvPr/>
          </p:nvPicPr>
          <p:blipFill rotWithShape="1">
            <a:blip r:embed="rId3">
              <a:alphaModFix/>
            </a:blip>
            <a:srcRect b="0" l="0" r="0" t="0"/>
            <a:stretch/>
          </p:blipFill>
          <p:spPr>
            <a:xfrm>
              <a:off x="1971339" y="0"/>
              <a:ext cx="8585205" cy="5638800"/>
            </a:xfrm>
            <a:prstGeom prst="rect">
              <a:avLst/>
            </a:prstGeom>
            <a:noFill/>
            <a:ln>
              <a:noFill/>
            </a:ln>
          </p:spPr>
        </p:pic>
        <p:grpSp>
          <p:nvGrpSpPr>
            <p:cNvPr id="321" name="Google Shape;321;p31"/>
            <p:cNvGrpSpPr/>
            <p:nvPr/>
          </p:nvGrpSpPr>
          <p:grpSpPr>
            <a:xfrm>
              <a:off x="2847614" y="820983"/>
              <a:ext cx="3866757" cy="995764"/>
              <a:chOff x="-1" y="-1"/>
              <a:chExt cx="3866756" cy="995762"/>
            </a:xfrm>
          </p:grpSpPr>
          <p:sp>
            <p:nvSpPr>
              <p:cNvPr id="322" name="Google Shape;322;p31"/>
              <p:cNvSpPr/>
              <p:nvPr/>
            </p:nvSpPr>
            <p:spPr>
              <a:xfrm>
                <a:off x="-1" y="-1"/>
                <a:ext cx="3866756" cy="995762"/>
              </a:xfrm>
              <a:custGeom>
                <a:rect b="b" l="l" r="r" t="t"/>
                <a:pathLst>
                  <a:path extrusionOk="0" h="21600" w="21600">
                    <a:moveTo>
                      <a:pt x="355" y="0"/>
                    </a:moveTo>
                    <a:cubicBezTo>
                      <a:pt x="159" y="0"/>
                      <a:pt x="0" y="617"/>
                      <a:pt x="0" y="1377"/>
                    </a:cubicBezTo>
                    <a:lnTo>
                      <a:pt x="0" y="17356"/>
                    </a:lnTo>
                    <a:cubicBezTo>
                      <a:pt x="0" y="18116"/>
                      <a:pt x="159" y="18733"/>
                      <a:pt x="355" y="18733"/>
                    </a:cubicBezTo>
                    <a:lnTo>
                      <a:pt x="7043" y="18733"/>
                    </a:lnTo>
                    <a:lnTo>
                      <a:pt x="7482" y="21600"/>
                    </a:lnTo>
                    <a:lnTo>
                      <a:pt x="7921" y="18733"/>
                    </a:lnTo>
                    <a:lnTo>
                      <a:pt x="21245" y="18733"/>
                    </a:lnTo>
                    <a:cubicBezTo>
                      <a:pt x="21441" y="18733"/>
                      <a:pt x="21600" y="18116"/>
                      <a:pt x="21600" y="17356"/>
                    </a:cubicBezTo>
                    <a:lnTo>
                      <a:pt x="21600" y="1377"/>
                    </a:lnTo>
                    <a:cubicBezTo>
                      <a:pt x="21600" y="617"/>
                      <a:pt x="21441" y="0"/>
                      <a:pt x="21245" y="0"/>
                    </a:cubicBezTo>
                    <a:lnTo>
                      <a:pt x="355"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23" name="Google Shape;323;p31"/>
              <p:cNvSpPr txBox="1"/>
              <p:nvPr/>
            </p:nvSpPr>
            <p:spPr>
              <a:xfrm>
                <a:off x="0" y="180379"/>
                <a:ext cx="3866754"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8. Go to “git-demo”</a:t>
                </a:r>
                <a:endParaRPr b="0" i="0" sz="1400" u="none" cap="none" strike="noStrike">
                  <a:solidFill>
                    <a:srgbClr val="000000"/>
                  </a:solidFill>
                  <a:latin typeface="Arial"/>
                  <a:ea typeface="Arial"/>
                  <a:cs typeface="Arial"/>
                  <a:sym typeface="Arial"/>
                </a:endParaRPr>
              </a:p>
            </p:txBody>
          </p:sp>
        </p:grpSp>
        <p:grpSp>
          <p:nvGrpSpPr>
            <p:cNvPr id="324" name="Google Shape;324;p31"/>
            <p:cNvGrpSpPr/>
            <p:nvPr/>
          </p:nvGrpSpPr>
          <p:grpSpPr>
            <a:xfrm>
              <a:off x="4954623" y="1925885"/>
              <a:ext cx="5879311" cy="863602"/>
              <a:chOff x="-1" y="0"/>
              <a:chExt cx="5879310" cy="863601"/>
            </a:xfrm>
          </p:grpSpPr>
          <p:sp>
            <p:nvSpPr>
              <p:cNvPr id="325" name="Google Shape;325;p31"/>
              <p:cNvSpPr/>
              <p:nvPr/>
            </p:nvSpPr>
            <p:spPr>
              <a:xfrm>
                <a:off x="-1" y="0"/>
                <a:ext cx="5879310" cy="863601"/>
              </a:xfrm>
              <a:custGeom>
                <a:rect b="b" l="l" r="r" t="t"/>
                <a:pathLst>
                  <a:path extrusionOk="0" h="21600" w="21600">
                    <a:moveTo>
                      <a:pt x="938" y="0"/>
                    </a:moveTo>
                    <a:cubicBezTo>
                      <a:pt x="809" y="0"/>
                      <a:pt x="704" y="711"/>
                      <a:pt x="704" y="1588"/>
                    </a:cubicBezTo>
                    <a:lnTo>
                      <a:pt x="704" y="9480"/>
                    </a:lnTo>
                    <a:lnTo>
                      <a:pt x="0" y="11445"/>
                    </a:lnTo>
                    <a:lnTo>
                      <a:pt x="704" y="13411"/>
                    </a:lnTo>
                    <a:lnTo>
                      <a:pt x="704" y="20012"/>
                    </a:lnTo>
                    <a:cubicBezTo>
                      <a:pt x="704" y="20889"/>
                      <a:pt x="809" y="21600"/>
                      <a:pt x="938" y="21600"/>
                    </a:cubicBezTo>
                    <a:lnTo>
                      <a:pt x="21367" y="21600"/>
                    </a:lnTo>
                    <a:cubicBezTo>
                      <a:pt x="21496" y="21600"/>
                      <a:pt x="21600" y="20889"/>
                      <a:pt x="21600" y="20012"/>
                    </a:cubicBezTo>
                    <a:lnTo>
                      <a:pt x="21600" y="1588"/>
                    </a:lnTo>
                    <a:cubicBezTo>
                      <a:pt x="21600" y="711"/>
                      <a:pt x="21496" y="0"/>
                      <a:pt x="21367" y="0"/>
                    </a:cubicBezTo>
                    <a:lnTo>
                      <a:pt x="938"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26" name="Google Shape;326;p31"/>
              <p:cNvSpPr txBox="1"/>
              <p:nvPr/>
            </p:nvSpPr>
            <p:spPr>
              <a:xfrm>
                <a:off x="-1" y="114300"/>
                <a:ext cx="5879310"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9. Show the files in “git-demo”</a:t>
                </a:r>
                <a:endParaRPr b="0" i="0" sz="1400" u="none" cap="none" strike="noStrike">
                  <a:solidFill>
                    <a:srgbClr val="000000"/>
                  </a:solidFill>
                  <a:latin typeface="Arial"/>
                  <a:ea typeface="Arial"/>
                  <a:cs typeface="Arial"/>
                  <a:sym typeface="Arial"/>
                </a:endParaRPr>
              </a:p>
            </p:txBody>
          </p:sp>
        </p:grpSp>
        <p:grpSp>
          <p:nvGrpSpPr>
            <p:cNvPr id="327" name="Google Shape;327;p31"/>
            <p:cNvGrpSpPr/>
            <p:nvPr/>
          </p:nvGrpSpPr>
          <p:grpSpPr>
            <a:xfrm>
              <a:off x="-2" y="3627685"/>
              <a:ext cx="5687620" cy="1006478"/>
              <a:chOff x="-1" y="0"/>
              <a:chExt cx="5687619" cy="1006477"/>
            </a:xfrm>
          </p:grpSpPr>
          <p:sp>
            <p:nvSpPr>
              <p:cNvPr id="328" name="Google Shape;328;p31"/>
              <p:cNvSpPr/>
              <p:nvPr/>
            </p:nvSpPr>
            <p:spPr>
              <a:xfrm>
                <a:off x="0" y="0"/>
                <a:ext cx="5687618" cy="1006477"/>
              </a:xfrm>
              <a:custGeom>
                <a:rect b="b" l="l" r="r" t="t"/>
                <a:pathLst>
                  <a:path extrusionOk="0" h="21600" w="21600">
                    <a:moveTo>
                      <a:pt x="241" y="0"/>
                    </a:moveTo>
                    <a:cubicBezTo>
                      <a:pt x="108" y="0"/>
                      <a:pt x="0" y="610"/>
                      <a:pt x="0" y="1363"/>
                    </a:cubicBezTo>
                    <a:lnTo>
                      <a:pt x="0" y="17171"/>
                    </a:lnTo>
                    <a:cubicBezTo>
                      <a:pt x="0" y="17924"/>
                      <a:pt x="108" y="18534"/>
                      <a:pt x="241" y="18534"/>
                    </a:cubicBezTo>
                    <a:lnTo>
                      <a:pt x="17787" y="18534"/>
                    </a:lnTo>
                    <a:lnTo>
                      <a:pt x="18085" y="21600"/>
                    </a:lnTo>
                    <a:lnTo>
                      <a:pt x="18384" y="18534"/>
                    </a:lnTo>
                    <a:lnTo>
                      <a:pt x="21359" y="18534"/>
                    </a:lnTo>
                    <a:cubicBezTo>
                      <a:pt x="21492" y="18534"/>
                      <a:pt x="21600" y="17924"/>
                      <a:pt x="21600" y="17171"/>
                    </a:cubicBezTo>
                    <a:lnTo>
                      <a:pt x="21600" y="1363"/>
                    </a:lnTo>
                    <a:cubicBezTo>
                      <a:pt x="21600" y="610"/>
                      <a:pt x="21492" y="0"/>
                      <a:pt x="21359" y="0"/>
                    </a:cubicBezTo>
                    <a:lnTo>
                      <a:pt x="241"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29" name="Google Shape;329;p31"/>
              <p:cNvSpPr txBox="1"/>
              <p:nvPr/>
            </p:nvSpPr>
            <p:spPr>
              <a:xfrm>
                <a:off x="-1" y="185737"/>
                <a:ext cx="5687619"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10. Initialize a Git repository</a:t>
                </a:r>
                <a:endParaRPr b="0" i="0" sz="1400" u="none" cap="none" strike="noStrike">
                  <a:solidFill>
                    <a:srgbClr val="000000"/>
                  </a:solidFill>
                  <a:latin typeface="Arial"/>
                  <a:ea typeface="Arial"/>
                  <a:cs typeface="Arial"/>
                  <a:sym typeface="Arial"/>
                </a:endParaRPr>
              </a:p>
            </p:txBody>
          </p:sp>
        </p:grpSp>
        <p:sp>
          <p:nvSpPr>
            <p:cNvPr id="330" name="Google Shape;330;p31"/>
            <p:cNvSpPr/>
            <p:nvPr/>
          </p:nvSpPr>
          <p:spPr>
            <a:xfrm>
              <a:off x="4396010" y="4670226"/>
              <a:ext cx="1041452"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31" name="Google Shape;331;p31"/>
            <p:cNvSpPr/>
            <p:nvPr/>
          </p:nvSpPr>
          <p:spPr>
            <a:xfrm>
              <a:off x="4405883" y="2244525"/>
              <a:ext cx="498179"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32" name="Google Shape;332;p31"/>
            <p:cNvSpPr/>
            <p:nvPr/>
          </p:nvSpPr>
          <p:spPr>
            <a:xfrm>
              <a:off x="3491483" y="1849486"/>
              <a:ext cx="1362771"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sp>
        <p:nvSpPr>
          <p:cNvPr id="333" name="Google Shape;333;p3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Teaching Assistants</a:t>
            </a:r>
            <a:endParaRPr/>
          </a:p>
        </p:txBody>
      </p:sp>
      <p:sp>
        <p:nvSpPr>
          <p:cNvPr id="71" name="Google Shape;71;p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72" name="Google Shape;72;p5"/>
          <p:cNvPicPr preferRelativeResize="0"/>
          <p:nvPr/>
        </p:nvPicPr>
        <p:blipFill>
          <a:blip r:embed="rId3">
            <a:alphaModFix/>
          </a:blip>
          <a:stretch>
            <a:fillRect/>
          </a:stretch>
        </p:blipFill>
        <p:spPr>
          <a:xfrm>
            <a:off x="1480573" y="2603500"/>
            <a:ext cx="10043650" cy="42790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pSp>
        <p:nvGrpSpPr>
          <p:cNvPr id="338" name="Google Shape;338;p32"/>
          <p:cNvGrpSpPr/>
          <p:nvPr/>
        </p:nvGrpSpPr>
        <p:grpSpPr>
          <a:xfrm>
            <a:off x="2203450" y="171450"/>
            <a:ext cx="9276934" cy="5702300"/>
            <a:chOff x="0" y="0"/>
            <a:chExt cx="9276932" cy="5702300"/>
          </a:xfrm>
        </p:grpSpPr>
        <p:pic>
          <p:nvPicPr>
            <p:cNvPr descr="pasted-image.png" id="339" name="Google Shape;339;p32"/>
            <p:cNvPicPr preferRelativeResize="0"/>
            <p:nvPr/>
          </p:nvPicPr>
          <p:blipFill rotWithShape="1">
            <a:blip r:embed="rId3">
              <a:alphaModFix/>
            </a:blip>
            <a:srcRect b="0" l="0" r="0" t="0"/>
            <a:stretch/>
          </p:blipFill>
          <p:spPr>
            <a:xfrm>
              <a:off x="0" y="0"/>
              <a:ext cx="8597901" cy="5702300"/>
            </a:xfrm>
            <a:prstGeom prst="rect">
              <a:avLst/>
            </a:prstGeom>
            <a:noFill/>
            <a:ln>
              <a:noFill/>
            </a:ln>
          </p:spPr>
        </p:pic>
        <p:grpSp>
          <p:nvGrpSpPr>
            <p:cNvPr id="340" name="Google Shape;340;p32"/>
            <p:cNvGrpSpPr/>
            <p:nvPr/>
          </p:nvGrpSpPr>
          <p:grpSpPr>
            <a:xfrm>
              <a:off x="1047724" y="2859333"/>
              <a:ext cx="6944127" cy="1009258"/>
              <a:chOff x="-1" y="-1"/>
              <a:chExt cx="6944126" cy="1009256"/>
            </a:xfrm>
          </p:grpSpPr>
          <p:sp>
            <p:nvSpPr>
              <p:cNvPr id="341" name="Google Shape;341;p32"/>
              <p:cNvSpPr/>
              <p:nvPr/>
            </p:nvSpPr>
            <p:spPr>
              <a:xfrm>
                <a:off x="-1" y="-1"/>
                <a:ext cx="6944126" cy="1009256"/>
              </a:xfrm>
              <a:custGeom>
                <a:rect b="b" l="l" r="r" t="t"/>
                <a:pathLst>
                  <a:path extrusionOk="0" h="21600" w="21600">
                    <a:moveTo>
                      <a:pt x="198" y="0"/>
                    </a:moveTo>
                    <a:cubicBezTo>
                      <a:pt x="88" y="0"/>
                      <a:pt x="0" y="608"/>
                      <a:pt x="0" y="1359"/>
                    </a:cubicBezTo>
                    <a:lnTo>
                      <a:pt x="0" y="17124"/>
                    </a:lnTo>
                    <a:cubicBezTo>
                      <a:pt x="0" y="17874"/>
                      <a:pt x="88" y="18483"/>
                      <a:pt x="198" y="18483"/>
                    </a:cubicBezTo>
                    <a:lnTo>
                      <a:pt x="5049" y="18483"/>
                    </a:lnTo>
                    <a:lnTo>
                      <a:pt x="5294" y="21600"/>
                    </a:lnTo>
                    <a:lnTo>
                      <a:pt x="5538" y="18483"/>
                    </a:lnTo>
                    <a:lnTo>
                      <a:pt x="21402" y="18483"/>
                    </a:lnTo>
                    <a:cubicBezTo>
                      <a:pt x="21512" y="18483"/>
                      <a:pt x="21600" y="17874"/>
                      <a:pt x="21600" y="17124"/>
                    </a:cubicBezTo>
                    <a:lnTo>
                      <a:pt x="21600" y="1359"/>
                    </a:lnTo>
                    <a:cubicBezTo>
                      <a:pt x="21600" y="608"/>
                      <a:pt x="21512" y="0"/>
                      <a:pt x="21402" y="0"/>
                    </a:cubicBezTo>
                    <a:lnTo>
                      <a:pt x="198"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42" name="Google Shape;342;p32"/>
              <p:cNvSpPr txBox="1"/>
              <p:nvPr/>
            </p:nvSpPr>
            <p:spPr>
              <a:xfrm>
                <a:off x="-1" y="187127"/>
                <a:ext cx="6944125"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11. Add HelloGit.txt to staging files</a:t>
                </a:r>
                <a:endParaRPr b="0" i="0" sz="1400" u="none" cap="none" strike="noStrike">
                  <a:solidFill>
                    <a:srgbClr val="000000"/>
                  </a:solidFill>
                  <a:latin typeface="Arial"/>
                  <a:ea typeface="Arial"/>
                  <a:cs typeface="Arial"/>
                  <a:sym typeface="Arial"/>
                </a:endParaRPr>
              </a:p>
            </p:txBody>
          </p:sp>
        </p:grpSp>
        <p:grpSp>
          <p:nvGrpSpPr>
            <p:cNvPr id="343" name="Google Shape;343;p32"/>
            <p:cNvGrpSpPr/>
            <p:nvPr/>
          </p:nvGrpSpPr>
          <p:grpSpPr>
            <a:xfrm>
              <a:off x="4286224" y="4628602"/>
              <a:ext cx="4990708" cy="948535"/>
              <a:chOff x="-1" y="-1"/>
              <a:chExt cx="4990706" cy="948534"/>
            </a:xfrm>
          </p:grpSpPr>
          <p:sp>
            <p:nvSpPr>
              <p:cNvPr id="344" name="Google Shape;344;p32"/>
              <p:cNvSpPr/>
              <p:nvPr/>
            </p:nvSpPr>
            <p:spPr>
              <a:xfrm>
                <a:off x="-1" y="-1"/>
                <a:ext cx="4990706" cy="948534"/>
              </a:xfrm>
              <a:custGeom>
                <a:rect b="b" l="l" r="r" t="t"/>
                <a:pathLst>
                  <a:path extrusionOk="0" h="21600" w="21600">
                    <a:moveTo>
                      <a:pt x="1240" y="0"/>
                    </a:moveTo>
                    <a:lnTo>
                      <a:pt x="898" y="1934"/>
                    </a:lnTo>
                    <a:lnTo>
                      <a:pt x="275" y="1934"/>
                    </a:lnTo>
                    <a:cubicBezTo>
                      <a:pt x="123" y="1934"/>
                      <a:pt x="0" y="2581"/>
                      <a:pt x="0" y="3380"/>
                    </a:cubicBezTo>
                    <a:lnTo>
                      <a:pt x="0" y="20154"/>
                    </a:lnTo>
                    <a:cubicBezTo>
                      <a:pt x="0" y="20953"/>
                      <a:pt x="123" y="21600"/>
                      <a:pt x="275" y="21600"/>
                    </a:cubicBezTo>
                    <a:lnTo>
                      <a:pt x="21325" y="21600"/>
                    </a:lnTo>
                    <a:cubicBezTo>
                      <a:pt x="21477" y="21600"/>
                      <a:pt x="21600" y="20953"/>
                      <a:pt x="21600" y="20154"/>
                    </a:cubicBezTo>
                    <a:lnTo>
                      <a:pt x="21600" y="3380"/>
                    </a:lnTo>
                    <a:cubicBezTo>
                      <a:pt x="21600" y="2581"/>
                      <a:pt x="21477" y="1934"/>
                      <a:pt x="21325" y="1934"/>
                    </a:cubicBezTo>
                    <a:lnTo>
                      <a:pt x="1582" y="1934"/>
                    </a:lnTo>
                    <a:lnTo>
                      <a:pt x="1240"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45" name="Google Shape;345;p32"/>
              <p:cNvSpPr txBox="1"/>
              <p:nvPr/>
            </p:nvSpPr>
            <p:spPr>
              <a:xfrm>
                <a:off x="0" y="156766"/>
                <a:ext cx="4990704"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12. Commit your changes</a:t>
                </a:r>
                <a:endParaRPr b="0" i="0" sz="1400" u="none" cap="none" strike="noStrike">
                  <a:solidFill>
                    <a:srgbClr val="000000"/>
                  </a:solidFill>
                  <a:latin typeface="Arial"/>
                  <a:ea typeface="Arial"/>
                  <a:cs typeface="Arial"/>
                  <a:sym typeface="Arial"/>
                </a:endParaRPr>
              </a:p>
            </p:txBody>
          </p:sp>
        </p:grpSp>
        <p:sp>
          <p:nvSpPr>
            <p:cNvPr id="346" name="Google Shape;346;p32"/>
            <p:cNvSpPr/>
            <p:nvPr/>
          </p:nvSpPr>
          <p:spPr>
            <a:xfrm>
              <a:off x="2406650" y="4308276"/>
              <a:ext cx="2745285"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47" name="Google Shape;347;p32"/>
            <p:cNvSpPr/>
            <p:nvPr/>
          </p:nvSpPr>
          <p:spPr>
            <a:xfrm>
              <a:off x="2381250" y="3914576"/>
              <a:ext cx="2286001"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grpSp>
        <p:nvGrpSpPr>
          <p:cNvPr id="348" name="Google Shape;348;p32"/>
          <p:cNvGrpSpPr/>
          <p:nvPr/>
        </p:nvGrpSpPr>
        <p:grpSpPr>
          <a:xfrm>
            <a:off x="1517971" y="6055269"/>
            <a:ext cx="9968858" cy="3462986"/>
            <a:chOff x="0" y="0"/>
            <a:chExt cx="9968856" cy="3462984"/>
          </a:xfrm>
        </p:grpSpPr>
        <p:sp>
          <p:nvSpPr>
            <p:cNvPr id="349" name="Google Shape;349;p32"/>
            <p:cNvSpPr/>
            <p:nvPr/>
          </p:nvSpPr>
          <p:spPr>
            <a:xfrm>
              <a:off x="0" y="0"/>
              <a:ext cx="9968856" cy="3462984"/>
            </a:xfrm>
            <a:prstGeom prst="roundRect">
              <a:avLst>
                <a:gd fmla="val 2567"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350" name="Google Shape;350;p32"/>
            <p:cNvSpPr txBox="1"/>
            <p:nvPr/>
          </p:nvSpPr>
          <p:spPr>
            <a:xfrm>
              <a:off x="26036" y="134498"/>
              <a:ext cx="9916784" cy="31939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Add HelloGit.txt to staging files</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add HelloGit.txt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Commit the changes to the repository</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where "version 1" is the commit message</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commit -m "version 1"	         	</a:t>
              </a:r>
              <a:endParaRPr b="0" i="0" sz="1400" u="none" cap="none" strike="noStrike">
                <a:solidFill>
                  <a:srgbClr val="000000"/>
                </a:solidFill>
                <a:latin typeface="Arial"/>
                <a:ea typeface="Arial"/>
                <a:cs typeface="Arial"/>
                <a:sym typeface="Arial"/>
              </a:endParaRPr>
            </a:p>
          </p:txBody>
        </p:sp>
      </p:grpSp>
      <p:sp>
        <p:nvSpPr>
          <p:cNvPr id="351" name="Google Shape;351;p3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grpSp>
        <p:nvGrpSpPr>
          <p:cNvPr id="356" name="Google Shape;356;p33"/>
          <p:cNvGrpSpPr/>
          <p:nvPr/>
        </p:nvGrpSpPr>
        <p:grpSpPr>
          <a:xfrm>
            <a:off x="545699" y="1827208"/>
            <a:ext cx="13386205" cy="6099183"/>
            <a:chOff x="-3" y="-3"/>
            <a:chExt cx="13386203" cy="6099181"/>
          </a:xfrm>
        </p:grpSpPr>
        <p:grpSp>
          <p:nvGrpSpPr>
            <p:cNvPr id="357" name="Google Shape;357;p33"/>
            <p:cNvGrpSpPr/>
            <p:nvPr/>
          </p:nvGrpSpPr>
          <p:grpSpPr>
            <a:xfrm>
              <a:off x="4750196" y="-3"/>
              <a:ext cx="8636004" cy="6099181"/>
              <a:chOff x="0" y="-2"/>
              <a:chExt cx="8636002" cy="6099179"/>
            </a:xfrm>
          </p:grpSpPr>
          <p:pic>
            <p:nvPicPr>
              <p:cNvPr descr="pasted-image.png" id="358" name="Google Shape;358;p33"/>
              <p:cNvPicPr preferRelativeResize="0"/>
              <p:nvPr/>
            </p:nvPicPr>
            <p:blipFill rotWithShape="1">
              <a:blip r:embed="rId3">
                <a:alphaModFix/>
              </a:blip>
              <a:srcRect b="0" l="0" r="0" t="0"/>
              <a:stretch/>
            </p:blipFill>
            <p:spPr>
              <a:xfrm>
                <a:off x="0" y="422275"/>
                <a:ext cx="8636002" cy="5676902"/>
              </a:xfrm>
              <a:prstGeom prst="rect">
                <a:avLst/>
              </a:prstGeom>
              <a:noFill/>
              <a:ln>
                <a:noFill/>
              </a:ln>
            </p:spPr>
          </p:pic>
          <p:grpSp>
            <p:nvGrpSpPr>
              <p:cNvPr id="359" name="Google Shape;359;p33"/>
              <p:cNvGrpSpPr/>
              <p:nvPr/>
            </p:nvGrpSpPr>
            <p:grpSpPr>
              <a:xfrm>
                <a:off x="253603" y="-2"/>
                <a:ext cx="5487197" cy="1029101"/>
                <a:chOff x="0" y="-1"/>
                <a:chExt cx="5487195" cy="1029099"/>
              </a:xfrm>
            </p:grpSpPr>
            <p:sp>
              <p:nvSpPr>
                <p:cNvPr id="360" name="Google Shape;360;p33"/>
                <p:cNvSpPr/>
                <p:nvPr/>
              </p:nvSpPr>
              <p:spPr>
                <a:xfrm>
                  <a:off x="0" y="-1"/>
                  <a:ext cx="5487195" cy="1029099"/>
                </a:xfrm>
                <a:custGeom>
                  <a:rect b="b" l="l" r="r" t="t"/>
                  <a:pathLst>
                    <a:path extrusionOk="0" h="21600" w="21600">
                      <a:moveTo>
                        <a:pt x="250" y="0"/>
                      </a:moveTo>
                      <a:cubicBezTo>
                        <a:pt x="112" y="0"/>
                        <a:pt x="0" y="597"/>
                        <a:pt x="0" y="1333"/>
                      </a:cubicBezTo>
                      <a:lnTo>
                        <a:pt x="0" y="16794"/>
                      </a:lnTo>
                      <a:cubicBezTo>
                        <a:pt x="0" y="17530"/>
                        <a:pt x="112" y="18126"/>
                        <a:pt x="250" y="18126"/>
                      </a:cubicBezTo>
                      <a:lnTo>
                        <a:pt x="11139" y="18126"/>
                      </a:lnTo>
                      <a:lnTo>
                        <a:pt x="11447" y="21600"/>
                      </a:lnTo>
                      <a:lnTo>
                        <a:pt x="11756" y="18126"/>
                      </a:lnTo>
                      <a:lnTo>
                        <a:pt x="21350" y="18126"/>
                      </a:lnTo>
                      <a:cubicBezTo>
                        <a:pt x="21488" y="18126"/>
                        <a:pt x="21600" y="17530"/>
                        <a:pt x="21600" y="16794"/>
                      </a:cubicBezTo>
                      <a:lnTo>
                        <a:pt x="21600" y="1333"/>
                      </a:lnTo>
                      <a:cubicBezTo>
                        <a:pt x="21600" y="597"/>
                        <a:pt x="21488" y="0"/>
                        <a:pt x="21350" y="0"/>
                      </a:cubicBezTo>
                      <a:lnTo>
                        <a:pt x="250"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61" name="Google Shape;361;p33"/>
                <p:cNvSpPr txBox="1"/>
                <p:nvPr/>
              </p:nvSpPr>
              <p:spPr>
                <a:xfrm>
                  <a:off x="0" y="197048"/>
                  <a:ext cx="5487195"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14. Add it and commit again</a:t>
                  </a:r>
                  <a:endParaRPr b="0" i="0" sz="1400" u="none" cap="none" strike="noStrike">
                    <a:solidFill>
                      <a:srgbClr val="000000"/>
                    </a:solidFill>
                    <a:latin typeface="Arial"/>
                    <a:ea typeface="Arial"/>
                    <a:cs typeface="Arial"/>
                    <a:sym typeface="Arial"/>
                  </a:endParaRPr>
                </a:p>
              </p:txBody>
            </p:sp>
          </p:grpSp>
          <p:sp>
            <p:nvSpPr>
              <p:cNvPr id="362" name="Google Shape;362;p33"/>
              <p:cNvSpPr/>
              <p:nvPr/>
            </p:nvSpPr>
            <p:spPr>
              <a:xfrm>
                <a:off x="2440458" y="1060251"/>
                <a:ext cx="2219774"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63" name="Google Shape;363;p33"/>
              <p:cNvSpPr/>
              <p:nvPr/>
            </p:nvSpPr>
            <p:spPr>
              <a:xfrm>
                <a:off x="2440458" y="1466651"/>
                <a:ext cx="2731048"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grpSp>
          <p:nvGrpSpPr>
            <p:cNvPr id="364" name="Google Shape;364;p33"/>
            <p:cNvGrpSpPr/>
            <p:nvPr/>
          </p:nvGrpSpPr>
          <p:grpSpPr>
            <a:xfrm>
              <a:off x="-3" y="1220787"/>
              <a:ext cx="6317068" cy="3657603"/>
              <a:chOff x="-2" y="0"/>
              <a:chExt cx="6317065" cy="3657602"/>
            </a:xfrm>
          </p:grpSpPr>
          <p:pic>
            <p:nvPicPr>
              <p:cNvPr descr="pasted-image.png" id="365" name="Google Shape;365;p33"/>
              <p:cNvPicPr preferRelativeResize="0"/>
              <p:nvPr/>
            </p:nvPicPr>
            <p:blipFill rotWithShape="1">
              <a:blip r:embed="rId4">
                <a:alphaModFix/>
              </a:blip>
              <a:srcRect b="0" l="0" r="0" t="0"/>
              <a:stretch/>
            </p:blipFill>
            <p:spPr>
              <a:xfrm>
                <a:off x="400446" y="0"/>
                <a:ext cx="3822703" cy="3657602"/>
              </a:xfrm>
              <a:prstGeom prst="rect">
                <a:avLst/>
              </a:prstGeom>
              <a:noFill/>
              <a:ln>
                <a:noFill/>
              </a:ln>
            </p:spPr>
          </p:pic>
          <p:grpSp>
            <p:nvGrpSpPr>
              <p:cNvPr id="366" name="Google Shape;366;p33"/>
              <p:cNvGrpSpPr/>
              <p:nvPr/>
            </p:nvGrpSpPr>
            <p:grpSpPr>
              <a:xfrm>
                <a:off x="-2" y="939005"/>
                <a:ext cx="6317065" cy="981872"/>
                <a:chOff x="-1" y="-1"/>
                <a:chExt cx="6317063" cy="981871"/>
              </a:xfrm>
            </p:grpSpPr>
            <p:sp>
              <p:nvSpPr>
                <p:cNvPr id="367" name="Google Shape;367;p33"/>
                <p:cNvSpPr/>
                <p:nvPr/>
              </p:nvSpPr>
              <p:spPr>
                <a:xfrm>
                  <a:off x="-1" y="-1"/>
                  <a:ext cx="6317063" cy="981871"/>
                </a:xfrm>
                <a:custGeom>
                  <a:rect b="b" l="l" r="r" t="t"/>
                  <a:pathLst>
                    <a:path extrusionOk="0" h="21600" w="21600">
                      <a:moveTo>
                        <a:pt x="5276" y="0"/>
                      </a:moveTo>
                      <a:lnTo>
                        <a:pt x="5009" y="2602"/>
                      </a:lnTo>
                      <a:lnTo>
                        <a:pt x="217" y="2602"/>
                      </a:lnTo>
                      <a:cubicBezTo>
                        <a:pt x="97" y="2602"/>
                        <a:pt x="0" y="3227"/>
                        <a:pt x="0" y="3999"/>
                      </a:cubicBezTo>
                      <a:lnTo>
                        <a:pt x="0" y="20203"/>
                      </a:lnTo>
                      <a:cubicBezTo>
                        <a:pt x="0" y="20975"/>
                        <a:pt x="97" y="21600"/>
                        <a:pt x="217" y="21600"/>
                      </a:cubicBezTo>
                      <a:lnTo>
                        <a:pt x="21383" y="21600"/>
                      </a:lnTo>
                      <a:cubicBezTo>
                        <a:pt x="21503" y="21600"/>
                        <a:pt x="21600" y="20975"/>
                        <a:pt x="21600" y="20203"/>
                      </a:cubicBezTo>
                      <a:lnTo>
                        <a:pt x="21600" y="3999"/>
                      </a:lnTo>
                      <a:cubicBezTo>
                        <a:pt x="21600" y="3227"/>
                        <a:pt x="21503" y="2602"/>
                        <a:pt x="21383" y="2602"/>
                      </a:cubicBezTo>
                      <a:lnTo>
                        <a:pt x="5545" y="2602"/>
                      </a:lnTo>
                      <a:lnTo>
                        <a:pt x="5276"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68" name="Google Shape;368;p33"/>
                <p:cNvSpPr txBox="1"/>
                <p:nvPr/>
              </p:nvSpPr>
              <p:spPr>
                <a:xfrm>
                  <a:off x="0" y="173434"/>
                  <a:ext cx="6317061"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13. Make some changes and save</a:t>
                  </a:r>
                  <a:endParaRPr b="0" i="0" sz="1400" u="none" cap="none" strike="noStrike">
                    <a:solidFill>
                      <a:srgbClr val="000000"/>
                    </a:solidFill>
                    <a:latin typeface="Arial"/>
                    <a:ea typeface="Arial"/>
                    <a:cs typeface="Arial"/>
                    <a:sym typeface="Arial"/>
                  </a:endParaRPr>
                </a:p>
              </p:txBody>
            </p:sp>
          </p:grpSp>
        </p:grpSp>
      </p:grpSp>
      <p:sp>
        <p:nvSpPr>
          <p:cNvPr id="369" name="Google Shape;369;p3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34"/>
          <p:cNvGrpSpPr/>
          <p:nvPr/>
        </p:nvGrpSpPr>
        <p:grpSpPr>
          <a:xfrm>
            <a:off x="2184400" y="625473"/>
            <a:ext cx="8636000" cy="6010277"/>
            <a:chOff x="0" y="-1"/>
            <a:chExt cx="8636000" cy="6010276"/>
          </a:xfrm>
        </p:grpSpPr>
        <p:pic>
          <p:nvPicPr>
            <p:cNvPr descr="pasted-image.png" id="375" name="Google Shape;375;p34"/>
            <p:cNvPicPr preferRelativeResize="0"/>
            <p:nvPr/>
          </p:nvPicPr>
          <p:blipFill rotWithShape="1">
            <a:blip r:embed="rId3">
              <a:alphaModFix/>
            </a:blip>
            <a:srcRect b="0" l="0" r="0" t="0"/>
            <a:stretch/>
          </p:blipFill>
          <p:spPr>
            <a:xfrm>
              <a:off x="0" y="333375"/>
              <a:ext cx="8636000" cy="5676900"/>
            </a:xfrm>
            <a:prstGeom prst="rect">
              <a:avLst/>
            </a:prstGeom>
            <a:noFill/>
            <a:ln>
              <a:noFill/>
            </a:ln>
          </p:spPr>
        </p:pic>
        <p:grpSp>
          <p:nvGrpSpPr>
            <p:cNvPr id="376" name="Google Shape;376;p34"/>
            <p:cNvGrpSpPr/>
            <p:nvPr/>
          </p:nvGrpSpPr>
          <p:grpSpPr>
            <a:xfrm>
              <a:off x="3384945" y="-1"/>
              <a:ext cx="4879186" cy="942976"/>
              <a:chOff x="-1" y="0"/>
              <a:chExt cx="4879185" cy="942975"/>
            </a:xfrm>
          </p:grpSpPr>
          <p:sp>
            <p:nvSpPr>
              <p:cNvPr id="377" name="Google Shape;377;p34"/>
              <p:cNvSpPr/>
              <p:nvPr/>
            </p:nvSpPr>
            <p:spPr>
              <a:xfrm>
                <a:off x="-1" y="0"/>
                <a:ext cx="4879185" cy="942975"/>
              </a:xfrm>
              <a:custGeom>
                <a:rect b="b" l="l" r="r" t="t"/>
                <a:pathLst>
                  <a:path extrusionOk="0" h="21600" w="21600">
                    <a:moveTo>
                      <a:pt x="587" y="0"/>
                    </a:moveTo>
                    <a:cubicBezTo>
                      <a:pt x="432" y="0"/>
                      <a:pt x="306" y="651"/>
                      <a:pt x="306" y="1455"/>
                    </a:cubicBezTo>
                    <a:lnTo>
                      <a:pt x="306" y="17218"/>
                    </a:lnTo>
                    <a:lnTo>
                      <a:pt x="0" y="21600"/>
                    </a:lnTo>
                    <a:lnTo>
                      <a:pt x="784" y="19782"/>
                    </a:lnTo>
                    <a:lnTo>
                      <a:pt x="21319" y="19782"/>
                    </a:lnTo>
                    <a:cubicBezTo>
                      <a:pt x="21474" y="19782"/>
                      <a:pt x="21600" y="19131"/>
                      <a:pt x="21600" y="18327"/>
                    </a:cubicBezTo>
                    <a:lnTo>
                      <a:pt x="21600" y="1455"/>
                    </a:lnTo>
                    <a:cubicBezTo>
                      <a:pt x="21600" y="651"/>
                      <a:pt x="21474" y="0"/>
                      <a:pt x="21319" y="0"/>
                    </a:cubicBezTo>
                    <a:lnTo>
                      <a:pt x="587"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378" name="Google Shape;378;p34"/>
              <p:cNvSpPr txBox="1"/>
              <p:nvPr/>
            </p:nvSpPr>
            <p:spPr>
              <a:xfrm>
                <a:off x="-1" y="153987"/>
                <a:ext cx="4879185"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15. View your versions</a:t>
                </a:r>
                <a:endParaRPr b="0" i="0" sz="1400" u="none" cap="none" strike="noStrike">
                  <a:solidFill>
                    <a:srgbClr val="000000"/>
                  </a:solidFill>
                  <a:latin typeface="Arial"/>
                  <a:ea typeface="Arial"/>
                  <a:cs typeface="Arial"/>
                  <a:sym typeface="Arial"/>
                </a:endParaRPr>
              </a:p>
            </p:txBody>
          </p:sp>
        </p:grpSp>
        <p:sp>
          <p:nvSpPr>
            <p:cNvPr id="379" name="Google Shape;379;p34"/>
            <p:cNvSpPr/>
            <p:nvPr/>
          </p:nvSpPr>
          <p:spPr>
            <a:xfrm>
              <a:off x="2440458" y="941188"/>
              <a:ext cx="901305" cy="282775"/>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80" name="Google Shape;380;p34"/>
            <p:cNvSpPr/>
            <p:nvPr/>
          </p:nvSpPr>
          <p:spPr>
            <a:xfrm>
              <a:off x="78257" y="2363589"/>
              <a:ext cx="4879382" cy="1149054"/>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381" name="Google Shape;381;p34"/>
            <p:cNvSpPr/>
            <p:nvPr/>
          </p:nvSpPr>
          <p:spPr>
            <a:xfrm>
              <a:off x="137615" y="3616325"/>
              <a:ext cx="2605585" cy="351831"/>
            </a:xfrm>
            <a:prstGeom prst="rect">
              <a:avLst/>
            </a:prstGeom>
            <a:solidFill>
              <a:srgbClr val="000000"/>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grpSp>
        <p:nvGrpSpPr>
          <p:cNvPr id="382" name="Google Shape;382;p34"/>
          <p:cNvGrpSpPr/>
          <p:nvPr/>
        </p:nvGrpSpPr>
        <p:grpSpPr>
          <a:xfrm>
            <a:off x="447819" y="2449509"/>
            <a:ext cx="1920198" cy="859563"/>
            <a:chOff x="-2" y="-2"/>
            <a:chExt cx="1920196" cy="859562"/>
          </a:xfrm>
        </p:grpSpPr>
        <p:pic>
          <p:nvPicPr>
            <p:cNvPr descr="圖片 377" id="383" name="Google Shape;383;p34"/>
            <p:cNvPicPr preferRelativeResize="0"/>
            <p:nvPr/>
          </p:nvPicPr>
          <p:blipFill rotWithShape="1">
            <a:blip r:embed="rId4">
              <a:alphaModFix/>
            </a:blip>
            <a:srcRect b="0" l="0" r="0" t="0"/>
            <a:stretch/>
          </p:blipFill>
          <p:spPr>
            <a:xfrm>
              <a:off x="1101962" y="584198"/>
              <a:ext cx="818232" cy="275362"/>
            </a:xfrm>
            <a:prstGeom prst="rect">
              <a:avLst/>
            </a:prstGeom>
            <a:noFill/>
            <a:ln>
              <a:noFill/>
            </a:ln>
          </p:spPr>
        </p:pic>
        <p:sp>
          <p:nvSpPr>
            <p:cNvPr id="384" name="Google Shape;384;p34"/>
            <p:cNvSpPr txBox="1"/>
            <p:nvPr/>
          </p:nvSpPr>
          <p:spPr>
            <a:xfrm>
              <a:off x="-2" y="-2"/>
              <a:ext cx="1619378" cy="609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1A8F9"/>
                </a:buClr>
                <a:buSzPts val="3500"/>
                <a:buFont typeface="Arial"/>
                <a:buNone/>
              </a:pPr>
              <a:r>
                <a:rPr b="0" i="0" lang="en-US" sz="3500" u="none" cap="none" strike="noStrike">
                  <a:solidFill>
                    <a:srgbClr val="51A8F9"/>
                  </a:solidFill>
                  <a:latin typeface="Arial"/>
                  <a:ea typeface="Arial"/>
                  <a:cs typeface="Arial"/>
                  <a:sym typeface="Arial"/>
                </a:rPr>
                <a:t>Version ID</a:t>
              </a:r>
              <a:endParaRPr b="0" i="0" sz="1400" u="none" cap="none" strike="noStrike">
                <a:solidFill>
                  <a:srgbClr val="000000"/>
                </a:solidFill>
                <a:latin typeface="Arial"/>
                <a:ea typeface="Arial"/>
                <a:cs typeface="Arial"/>
                <a:sym typeface="Arial"/>
              </a:endParaRPr>
            </a:p>
          </p:txBody>
        </p:sp>
      </p:grpSp>
      <p:grpSp>
        <p:nvGrpSpPr>
          <p:cNvPr id="385" name="Google Shape;385;p34"/>
          <p:cNvGrpSpPr/>
          <p:nvPr/>
        </p:nvGrpSpPr>
        <p:grpSpPr>
          <a:xfrm>
            <a:off x="3263761" y="4060238"/>
            <a:ext cx="4810664" cy="786871"/>
            <a:chOff x="-1" y="-2"/>
            <a:chExt cx="4810662" cy="786870"/>
          </a:xfrm>
        </p:grpSpPr>
        <p:pic>
          <p:nvPicPr>
            <p:cNvPr descr="圖片 379" id="386" name="Google Shape;386;p34"/>
            <p:cNvPicPr preferRelativeResize="0"/>
            <p:nvPr/>
          </p:nvPicPr>
          <p:blipFill rotWithShape="1">
            <a:blip r:embed="rId5">
              <a:alphaModFix/>
            </a:blip>
            <a:srcRect b="0" l="0" r="0" t="0"/>
            <a:stretch/>
          </p:blipFill>
          <p:spPr>
            <a:xfrm>
              <a:off x="-1" y="-2"/>
              <a:ext cx="2073429" cy="596499"/>
            </a:xfrm>
            <a:prstGeom prst="rect">
              <a:avLst/>
            </a:prstGeom>
            <a:noFill/>
            <a:ln>
              <a:noFill/>
            </a:ln>
          </p:spPr>
        </p:pic>
        <p:sp>
          <p:nvSpPr>
            <p:cNvPr id="387" name="Google Shape;387;p34"/>
            <p:cNvSpPr txBox="1"/>
            <p:nvPr/>
          </p:nvSpPr>
          <p:spPr>
            <a:xfrm>
              <a:off x="2048029" y="177267"/>
              <a:ext cx="2762632" cy="609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1A8F9"/>
                </a:buClr>
                <a:buSzPts val="3500"/>
                <a:buFont typeface="Arial"/>
                <a:buNone/>
              </a:pPr>
              <a:r>
                <a:rPr b="0" i="0" lang="en-US" sz="3500" u="none" cap="none" strike="noStrike">
                  <a:solidFill>
                    <a:srgbClr val="51A8F9"/>
                  </a:solidFill>
                  <a:latin typeface="Arial"/>
                  <a:ea typeface="Arial"/>
                  <a:cs typeface="Arial"/>
                  <a:sym typeface="Arial"/>
                </a:rPr>
                <a:t>Commit messages</a:t>
              </a:r>
              <a:endParaRPr b="0" i="0" sz="1400" u="none" cap="none" strike="noStrike">
                <a:solidFill>
                  <a:srgbClr val="000000"/>
                </a:solidFill>
                <a:latin typeface="Arial"/>
                <a:ea typeface="Arial"/>
                <a:cs typeface="Arial"/>
                <a:sym typeface="Arial"/>
              </a:endParaRPr>
            </a:p>
          </p:txBody>
        </p:sp>
      </p:grpSp>
      <p:grpSp>
        <p:nvGrpSpPr>
          <p:cNvPr id="388" name="Google Shape;388;p34"/>
          <p:cNvGrpSpPr/>
          <p:nvPr/>
        </p:nvGrpSpPr>
        <p:grpSpPr>
          <a:xfrm>
            <a:off x="1414163" y="7224066"/>
            <a:ext cx="10176474" cy="1684589"/>
            <a:chOff x="0" y="0"/>
            <a:chExt cx="10176472" cy="1684587"/>
          </a:xfrm>
        </p:grpSpPr>
        <p:sp>
          <p:nvSpPr>
            <p:cNvPr id="389" name="Google Shape;389;p34"/>
            <p:cNvSpPr/>
            <p:nvPr/>
          </p:nvSpPr>
          <p:spPr>
            <a:xfrm>
              <a:off x="0" y="0"/>
              <a:ext cx="10176472" cy="1684587"/>
            </a:xfrm>
            <a:prstGeom prst="roundRect">
              <a:avLst>
                <a:gd fmla="val 5277"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390" name="Google Shape;390;p34"/>
            <p:cNvSpPr txBox="1"/>
            <p:nvPr/>
          </p:nvSpPr>
          <p:spPr>
            <a:xfrm>
              <a:off x="26036" y="286698"/>
              <a:ext cx="10124400" cy="11111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Show the versions you’ve created so far</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log	         	</a:t>
              </a:r>
              <a:endParaRPr b="0" i="0" sz="1400" u="none" cap="none" strike="noStrike">
                <a:solidFill>
                  <a:srgbClr val="000000"/>
                </a:solidFill>
                <a:latin typeface="Arial"/>
                <a:ea typeface="Arial"/>
                <a:cs typeface="Arial"/>
                <a:sym typeface="Arial"/>
              </a:endParaRPr>
            </a:p>
          </p:txBody>
        </p:sp>
      </p:grpSp>
      <p:sp>
        <p:nvSpPr>
          <p:cNvPr id="391" name="Google Shape;391;p3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pSp>
        <p:nvGrpSpPr>
          <p:cNvPr id="396" name="Google Shape;396;p35"/>
          <p:cNvGrpSpPr/>
          <p:nvPr/>
        </p:nvGrpSpPr>
        <p:grpSpPr>
          <a:xfrm>
            <a:off x="1414162" y="949521"/>
            <a:ext cx="10176479" cy="7854559"/>
            <a:chOff x="-1" y="-1"/>
            <a:chExt cx="10176477" cy="7854557"/>
          </a:xfrm>
        </p:grpSpPr>
        <p:grpSp>
          <p:nvGrpSpPr>
            <p:cNvPr id="397" name="Google Shape;397;p35"/>
            <p:cNvGrpSpPr/>
            <p:nvPr/>
          </p:nvGrpSpPr>
          <p:grpSpPr>
            <a:xfrm>
              <a:off x="789284" y="-1"/>
              <a:ext cx="8597905" cy="5613403"/>
              <a:chOff x="0" y="0"/>
              <a:chExt cx="8597904" cy="5613401"/>
            </a:xfrm>
          </p:grpSpPr>
          <p:pic>
            <p:nvPicPr>
              <p:cNvPr descr="pasted-image.png" id="398" name="Google Shape;398;p35"/>
              <p:cNvPicPr preferRelativeResize="0"/>
              <p:nvPr/>
            </p:nvPicPr>
            <p:blipFill rotWithShape="1">
              <a:blip r:embed="rId3">
                <a:alphaModFix/>
              </a:blip>
              <a:srcRect b="0" l="0" r="0" t="0"/>
              <a:stretch/>
            </p:blipFill>
            <p:spPr>
              <a:xfrm>
                <a:off x="0" y="0"/>
                <a:ext cx="8597904" cy="5613401"/>
              </a:xfrm>
              <a:prstGeom prst="rect">
                <a:avLst/>
              </a:prstGeom>
              <a:noFill/>
              <a:ln>
                <a:noFill/>
              </a:ln>
            </p:spPr>
          </p:pic>
          <p:grpSp>
            <p:nvGrpSpPr>
              <p:cNvPr id="399" name="Google Shape;399;p35"/>
              <p:cNvGrpSpPr/>
              <p:nvPr/>
            </p:nvGrpSpPr>
            <p:grpSpPr>
              <a:xfrm>
                <a:off x="2241152" y="931464"/>
                <a:ext cx="5595944" cy="989413"/>
                <a:chOff x="-1" y="-1"/>
                <a:chExt cx="5595942" cy="989412"/>
              </a:xfrm>
            </p:grpSpPr>
            <p:sp>
              <p:nvSpPr>
                <p:cNvPr id="400" name="Google Shape;400;p35"/>
                <p:cNvSpPr/>
                <p:nvPr/>
              </p:nvSpPr>
              <p:spPr>
                <a:xfrm>
                  <a:off x="-1" y="-1"/>
                  <a:ext cx="5595942" cy="989412"/>
                </a:xfrm>
                <a:custGeom>
                  <a:rect b="b" l="l" r="r" t="t"/>
                  <a:pathLst>
                    <a:path extrusionOk="0" h="21600" w="2160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401" name="Google Shape;401;p35"/>
                <p:cNvSpPr txBox="1"/>
                <p:nvPr/>
              </p:nvSpPr>
              <p:spPr>
                <a:xfrm>
                  <a:off x="-1" y="177204"/>
                  <a:ext cx="5595942"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16. Go to a specific version</a:t>
                  </a:r>
                  <a:endParaRPr b="0" i="0" sz="1400" u="none" cap="none" strike="noStrike">
                    <a:solidFill>
                      <a:srgbClr val="000000"/>
                    </a:solidFill>
                    <a:latin typeface="Arial"/>
                    <a:ea typeface="Arial"/>
                    <a:cs typeface="Arial"/>
                    <a:sym typeface="Arial"/>
                  </a:endParaRPr>
                </a:p>
              </p:txBody>
            </p:sp>
          </p:grpSp>
          <p:sp>
            <p:nvSpPr>
              <p:cNvPr id="402" name="Google Shape;402;p35"/>
              <p:cNvSpPr/>
              <p:nvPr/>
            </p:nvSpPr>
            <p:spPr>
              <a:xfrm>
                <a:off x="2421408" y="551160"/>
                <a:ext cx="5665097" cy="348458"/>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grpSp>
          <p:nvGrpSpPr>
            <p:cNvPr id="403" name="Google Shape;403;p35"/>
            <p:cNvGrpSpPr/>
            <p:nvPr/>
          </p:nvGrpSpPr>
          <p:grpSpPr>
            <a:xfrm>
              <a:off x="-1" y="6169967"/>
              <a:ext cx="10176477" cy="1684589"/>
              <a:chOff x="0" y="0"/>
              <a:chExt cx="10176474" cy="1684588"/>
            </a:xfrm>
          </p:grpSpPr>
          <p:sp>
            <p:nvSpPr>
              <p:cNvPr id="404" name="Google Shape;404;p35"/>
              <p:cNvSpPr/>
              <p:nvPr/>
            </p:nvSpPr>
            <p:spPr>
              <a:xfrm>
                <a:off x="0" y="0"/>
                <a:ext cx="10176474" cy="1684588"/>
              </a:xfrm>
              <a:prstGeom prst="roundRect">
                <a:avLst>
                  <a:gd fmla="val 5277"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405" name="Google Shape;405;p35"/>
              <p:cNvSpPr txBox="1"/>
              <p:nvPr/>
            </p:nvSpPr>
            <p:spPr>
              <a:xfrm>
                <a:off x="26036" y="286699"/>
                <a:ext cx="10124401" cy="11111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Go to a specific version</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checkout {version_id}</a:t>
                </a:r>
                <a:endParaRPr b="0" i="0" sz="1400" u="none" cap="none" strike="noStrike">
                  <a:solidFill>
                    <a:srgbClr val="000000"/>
                  </a:solidFill>
                  <a:latin typeface="Arial"/>
                  <a:ea typeface="Arial"/>
                  <a:cs typeface="Arial"/>
                  <a:sym typeface="Arial"/>
                </a:endParaRPr>
              </a:p>
            </p:txBody>
          </p:sp>
        </p:grpSp>
      </p:grpSp>
      <p:sp>
        <p:nvSpPr>
          <p:cNvPr id="406" name="Google Shape;406;p3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6"/>
          <p:cNvSpPr txBox="1"/>
          <p:nvPr>
            <p:ph idx="1" type="body"/>
          </p:nvPr>
        </p:nvSpPr>
        <p:spPr>
          <a:xfrm>
            <a:off x="1054100" y="2057399"/>
            <a:ext cx="6009681" cy="5638802"/>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indent="0" lvl="0" marL="0" rtl="0" algn="l">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indent="0" lvl="0" marL="0" rtl="0" algn="l">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indent="0" lvl="0" marL="0" rtl="0" algn="l">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i="1" lang="en-US"/>
              <a:t>!</a:t>
            </a:r>
            <a:endParaRPr/>
          </a:p>
        </p:txBody>
      </p:sp>
      <p:sp>
        <p:nvSpPr>
          <p:cNvPr id="412" name="Google Shape;412;p36"/>
          <p:cNvSpPr txBox="1"/>
          <p:nvPr/>
        </p:nvSpPr>
        <p:spPr>
          <a:xfrm>
            <a:off x="3903526" y="8379909"/>
            <a:ext cx="8892600" cy="872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A6AAA9"/>
              </a:buClr>
              <a:buSzPts val="5000"/>
              <a:buFont typeface="Arial"/>
              <a:buNone/>
            </a:pPr>
            <a:r>
              <a:rPr b="0" i="0" lang="en-US" sz="5000" u="none" cap="none" strike="noStrike">
                <a:solidFill>
                  <a:srgbClr val="A6AAA9"/>
                </a:solidFill>
                <a:latin typeface="Arial"/>
                <a:ea typeface="Arial"/>
                <a:cs typeface="Arial"/>
                <a:sym typeface="Arial"/>
              </a:rPr>
              <a:t>which is 40 characters long…</a:t>
            </a:r>
            <a:endParaRPr b="0" i="0" sz="1400" u="none" cap="none" strike="noStrike">
              <a:solidFill>
                <a:srgbClr val="000000"/>
              </a:solidFill>
              <a:latin typeface="Arial"/>
              <a:ea typeface="Arial"/>
              <a:cs typeface="Arial"/>
              <a:sym typeface="Arial"/>
            </a:endParaRPr>
          </a:p>
        </p:txBody>
      </p:sp>
      <p:sp>
        <p:nvSpPr>
          <p:cNvPr id="413" name="Google Shape;413;p3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37"/>
          <p:cNvGrpSpPr/>
          <p:nvPr/>
        </p:nvGrpSpPr>
        <p:grpSpPr>
          <a:xfrm>
            <a:off x="1870769" y="1049435"/>
            <a:ext cx="9263265" cy="7654733"/>
            <a:chOff x="0" y="-1"/>
            <a:chExt cx="9263264" cy="7654732"/>
          </a:xfrm>
        </p:grpSpPr>
        <p:pic>
          <p:nvPicPr>
            <p:cNvPr descr="pasted-image.png" id="419" name="Google Shape;419;p37"/>
            <p:cNvPicPr preferRelativeResize="0"/>
            <p:nvPr/>
          </p:nvPicPr>
          <p:blipFill rotWithShape="1">
            <a:blip r:embed="rId3">
              <a:alphaModFix/>
            </a:blip>
            <a:srcRect b="0" l="0" r="0" t="0"/>
            <a:stretch/>
          </p:blipFill>
          <p:spPr>
            <a:xfrm>
              <a:off x="326329" y="-1"/>
              <a:ext cx="8610604" cy="5626103"/>
            </a:xfrm>
            <a:prstGeom prst="rect">
              <a:avLst/>
            </a:prstGeom>
            <a:noFill/>
            <a:ln>
              <a:noFill/>
            </a:ln>
          </p:spPr>
        </p:pic>
        <p:grpSp>
          <p:nvGrpSpPr>
            <p:cNvPr id="420" name="Google Shape;420;p37"/>
            <p:cNvGrpSpPr/>
            <p:nvPr/>
          </p:nvGrpSpPr>
          <p:grpSpPr>
            <a:xfrm>
              <a:off x="0" y="5970142"/>
              <a:ext cx="9263264" cy="1684589"/>
              <a:chOff x="0" y="0"/>
              <a:chExt cx="9263263" cy="1684587"/>
            </a:xfrm>
          </p:grpSpPr>
          <p:sp>
            <p:nvSpPr>
              <p:cNvPr id="421" name="Google Shape;421;p37"/>
              <p:cNvSpPr/>
              <p:nvPr/>
            </p:nvSpPr>
            <p:spPr>
              <a:xfrm>
                <a:off x="0" y="0"/>
                <a:ext cx="9263263" cy="1684587"/>
              </a:xfrm>
              <a:prstGeom prst="roundRect">
                <a:avLst>
                  <a:gd fmla="val 5277"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422" name="Google Shape;422;p37"/>
              <p:cNvSpPr txBox="1"/>
              <p:nvPr/>
            </p:nvSpPr>
            <p:spPr>
              <a:xfrm>
                <a:off x="26036" y="286698"/>
                <a:ext cx="9211190" cy="11111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Show versions with short version id</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log --oneline</a:t>
                </a:r>
                <a:endParaRPr b="0" i="0" sz="1400" u="none" cap="none" strike="noStrike">
                  <a:solidFill>
                    <a:srgbClr val="000000"/>
                  </a:solidFill>
                  <a:latin typeface="Arial"/>
                  <a:ea typeface="Arial"/>
                  <a:cs typeface="Arial"/>
                  <a:sym typeface="Arial"/>
                </a:endParaRPr>
              </a:p>
            </p:txBody>
          </p:sp>
        </p:grpSp>
      </p:grpSp>
      <p:grpSp>
        <p:nvGrpSpPr>
          <p:cNvPr id="423" name="Google Shape;423;p37"/>
          <p:cNvGrpSpPr/>
          <p:nvPr/>
        </p:nvGrpSpPr>
        <p:grpSpPr>
          <a:xfrm>
            <a:off x="4597001" y="1995288"/>
            <a:ext cx="7428314" cy="989413"/>
            <a:chOff x="-1" y="-1"/>
            <a:chExt cx="7428312" cy="989411"/>
          </a:xfrm>
        </p:grpSpPr>
        <p:sp>
          <p:nvSpPr>
            <p:cNvPr id="424" name="Google Shape;424;p37"/>
            <p:cNvSpPr/>
            <p:nvPr/>
          </p:nvSpPr>
          <p:spPr>
            <a:xfrm>
              <a:off x="-1" y="-1"/>
              <a:ext cx="7428311" cy="989411"/>
            </a:xfrm>
            <a:custGeom>
              <a:rect b="b" l="l" r="r" t="t"/>
              <a:pathLst>
                <a:path extrusionOk="0" h="21600" w="21600">
                  <a:moveTo>
                    <a:pt x="1686" y="0"/>
                  </a:moveTo>
                  <a:lnTo>
                    <a:pt x="1523" y="2747"/>
                  </a:lnTo>
                  <a:lnTo>
                    <a:pt x="185" y="2747"/>
                  </a:lnTo>
                  <a:cubicBezTo>
                    <a:pt x="83" y="2747"/>
                    <a:pt x="0" y="3367"/>
                    <a:pt x="0" y="4133"/>
                  </a:cubicBezTo>
                  <a:lnTo>
                    <a:pt x="0" y="20214"/>
                  </a:lnTo>
                  <a:cubicBezTo>
                    <a:pt x="0" y="20979"/>
                    <a:pt x="83" y="21600"/>
                    <a:pt x="185" y="21600"/>
                  </a:cubicBezTo>
                  <a:lnTo>
                    <a:pt x="21415" y="21600"/>
                  </a:lnTo>
                  <a:cubicBezTo>
                    <a:pt x="21517" y="21600"/>
                    <a:pt x="21600" y="20979"/>
                    <a:pt x="21600" y="20214"/>
                  </a:cubicBezTo>
                  <a:lnTo>
                    <a:pt x="21600" y="4133"/>
                  </a:lnTo>
                  <a:cubicBezTo>
                    <a:pt x="21600" y="3367"/>
                    <a:pt x="21517" y="2747"/>
                    <a:pt x="21415" y="2747"/>
                  </a:cubicBezTo>
                  <a:lnTo>
                    <a:pt x="1848" y="2747"/>
                  </a:lnTo>
                  <a:lnTo>
                    <a:pt x="1686"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425" name="Google Shape;425;p37"/>
            <p:cNvSpPr txBox="1"/>
            <p:nvPr/>
          </p:nvSpPr>
          <p:spPr>
            <a:xfrm>
              <a:off x="-1" y="177204"/>
              <a:ext cx="7428312"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15. Show versions with short version ID</a:t>
              </a:r>
              <a:endParaRPr b="0" i="0" sz="1400" u="none" cap="none" strike="noStrike">
                <a:solidFill>
                  <a:srgbClr val="000000"/>
                </a:solidFill>
                <a:latin typeface="Arial"/>
                <a:ea typeface="Arial"/>
                <a:cs typeface="Arial"/>
                <a:sym typeface="Arial"/>
              </a:endParaRPr>
            </a:p>
          </p:txBody>
        </p:sp>
      </p:grpSp>
      <p:sp>
        <p:nvSpPr>
          <p:cNvPr id="426" name="Google Shape;426;p37"/>
          <p:cNvSpPr/>
          <p:nvPr/>
        </p:nvSpPr>
        <p:spPr>
          <a:xfrm>
            <a:off x="4624858" y="1602283"/>
            <a:ext cx="1974108" cy="348458"/>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427" name="Google Shape;427;p37"/>
          <p:cNvGrpSpPr/>
          <p:nvPr/>
        </p:nvGrpSpPr>
        <p:grpSpPr>
          <a:xfrm>
            <a:off x="409719" y="1281109"/>
            <a:ext cx="1920198" cy="859564"/>
            <a:chOff x="-2" y="-2"/>
            <a:chExt cx="1920196" cy="859562"/>
          </a:xfrm>
        </p:grpSpPr>
        <p:pic>
          <p:nvPicPr>
            <p:cNvPr descr="圖片 406" id="428" name="Google Shape;428;p37"/>
            <p:cNvPicPr preferRelativeResize="0"/>
            <p:nvPr/>
          </p:nvPicPr>
          <p:blipFill rotWithShape="1">
            <a:blip r:embed="rId4">
              <a:alphaModFix/>
            </a:blip>
            <a:srcRect b="0" l="0" r="0" t="0"/>
            <a:stretch/>
          </p:blipFill>
          <p:spPr>
            <a:xfrm>
              <a:off x="1101962" y="584198"/>
              <a:ext cx="818232" cy="275362"/>
            </a:xfrm>
            <a:prstGeom prst="rect">
              <a:avLst/>
            </a:prstGeom>
            <a:noFill/>
            <a:ln>
              <a:noFill/>
            </a:ln>
          </p:spPr>
        </p:pic>
        <p:sp>
          <p:nvSpPr>
            <p:cNvPr id="429" name="Google Shape;429;p37"/>
            <p:cNvSpPr txBox="1"/>
            <p:nvPr/>
          </p:nvSpPr>
          <p:spPr>
            <a:xfrm>
              <a:off x="-2" y="-2"/>
              <a:ext cx="1619378" cy="609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1A8F9"/>
                </a:buClr>
                <a:buSzPts val="3500"/>
                <a:buFont typeface="Arial"/>
                <a:buNone/>
              </a:pPr>
              <a:r>
                <a:rPr b="0" i="0" lang="en-US" sz="3500" u="none" cap="none" strike="noStrike">
                  <a:solidFill>
                    <a:srgbClr val="51A8F9"/>
                  </a:solidFill>
                  <a:latin typeface="Arial"/>
                  <a:ea typeface="Arial"/>
                  <a:cs typeface="Arial"/>
                  <a:sym typeface="Arial"/>
                </a:rPr>
                <a:t>Version ID</a:t>
              </a:r>
              <a:endParaRPr b="0" i="0" sz="1400" u="none" cap="none" strike="noStrike">
                <a:solidFill>
                  <a:srgbClr val="000000"/>
                </a:solidFill>
                <a:latin typeface="Arial"/>
                <a:ea typeface="Arial"/>
                <a:cs typeface="Arial"/>
                <a:sym typeface="Arial"/>
              </a:endParaRPr>
            </a:p>
          </p:txBody>
        </p:sp>
      </p:grpSp>
      <p:grpSp>
        <p:nvGrpSpPr>
          <p:cNvPr id="430" name="Google Shape;430;p37"/>
          <p:cNvGrpSpPr/>
          <p:nvPr/>
        </p:nvGrpSpPr>
        <p:grpSpPr>
          <a:xfrm>
            <a:off x="8179169" y="2711886"/>
            <a:ext cx="2107884" cy="1096526"/>
            <a:chOff x="0" y="-1"/>
            <a:chExt cx="2107883" cy="1096524"/>
          </a:xfrm>
        </p:grpSpPr>
        <p:pic>
          <p:nvPicPr>
            <p:cNvPr descr="圖片 408" id="431" name="Google Shape;431;p37"/>
            <p:cNvPicPr preferRelativeResize="0"/>
            <p:nvPr/>
          </p:nvPicPr>
          <p:blipFill rotWithShape="1">
            <a:blip r:embed="rId5">
              <a:alphaModFix/>
            </a:blip>
            <a:srcRect b="0" l="0" r="0" t="0"/>
            <a:stretch/>
          </p:blipFill>
          <p:spPr>
            <a:xfrm>
              <a:off x="721352" y="-1"/>
              <a:ext cx="235052" cy="512332"/>
            </a:xfrm>
            <a:prstGeom prst="rect">
              <a:avLst/>
            </a:prstGeom>
            <a:noFill/>
            <a:ln>
              <a:noFill/>
            </a:ln>
          </p:spPr>
        </p:pic>
        <p:sp>
          <p:nvSpPr>
            <p:cNvPr id="432" name="Google Shape;432;p37"/>
            <p:cNvSpPr txBox="1"/>
            <p:nvPr/>
          </p:nvSpPr>
          <p:spPr>
            <a:xfrm>
              <a:off x="0" y="486922"/>
              <a:ext cx="2107883" cy="609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rial"/>
                <a:buNone/>
              </a:pPr>
              <a:r>
                <a:rPr b="0" i="0" lang="en-US" sz="3500" u="none" cap="none" strike="noStrike">
                  <a:solidFill>
                    <a:srgbClr val="FFFFFF"/>
                  </a:solidFill>
                  <a:latin typeface="Arial"/>
                  <a:ea typeface="Arial"/>
                  <a:cs typeface="Arial"/>
                  <a:sym typeface="Arial"/>
                </a:rPr>
                <a:t>56% shorter!</a:t>
              </a:r>
              <a:endParaRPr b="0" i="0" sz="1400" u="none" cap="none" strike="noStrike">
                <a:solidFill>
                  <a:srgbClr val="000000"/>
                </a:solidFill>
                <a:latin typeface="Arial"/>
                <a:ea typeface="Arial"/>
                <a:cs typeface="Arial"/>
                <a:sym typeface="Arial"/>
              </a:endParaRPr>
            </a:p>
          </p:txBody>
        </p:sp>
      </p:grpSp>
      <p:sp>
        <p:nvSpPr>
          <p:cNvPr id="433" name="Google Shape;433;p3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38"/>
          <p:cNvGrpSpPr/>
          <p:nvPr/>
        </p:nvGrpSpPr>
        <p:grpSpPr>
          <a:xfrm>
            <a:off x="2152650" y="568423"/>
            <a:ext cx="8699500" cy="5689604"/>
            <a:chOff x="0" y="0"/>
            <a:chExt cx="8699500" cy="5689602"/>
          </a:xfrm>
        </p:grpSpPr>
        <p:pic>
          <p:nvPicPr>
            <p:cNvPr descr="pasted-image.png" id="439" name="Google Shape;439;p38"/>
            <p:cNvPicPr preferRelativeResize="0"/>
            <p:nvPr/>
          </p:nvPicPr>
          <p:blipFill rotWithShape="1">
            <a:blip r:embed="rId3">
              <a:alphaModFix/>
            </a:blip>
            <a:srcRect b="0" l="0" r="0" t="0"/>
            <a:stretch/>
          </p:blipFill>
          <p:spPr>
            <a:xfrm>
              <a:off x="0" y="0"/>
              <a:ext cx="8699500" cy="5689602"/>
            </a:xfrm>
            <a:prstGeom prst="rect">
              <a:avLst/>
            </a:prstGeom>
            <a:noFill/>
            <a:ln>
              <a:noFill/>
            </a:ln>
          </p:spPr>
        </p:pic>
        <p:grpSp>
          <p:nvGrpSpPr>
            <p:cNvPr id="440" name="Google Shape;440;p38"/>
            <p:cNvGrpSpPr/>
            <p:nvPr/>
          </p:nvGrpSpPr>
          <p:grpSpPr>
            <a:xfrm>
              <a:off x="2291953" y="979288"/>
              <a:ext cx="5595940" cy="989413"/>
              <a:chOff x="0" y="-1"/>
              <a:chExt cx="5595939" cy="989412"/>
            </a:xfrm>
          </p:grpSpPr>
          <p:sp>
            <p:nvSpPr>
              <p:cNvPr id="441" name="Google Shape;441;p38"/>
              <p:cNvSpPr/>
              <p:nvPr/>
            </p:nvSpPr>
            <p:spPr>
              <a:xfrm>
                <a:off x="0" y="-1"/>
                <a:ext cx="5595939" cy="989412"/>
              </a:xfrm>
              <a:custGeom>
                <a:rect b="b" l="l" r="r" t="t"/>
                <a:pathLst>
                  <a:path extrusionOk="0" h="21600" w="2160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442" name="Google Shape;442;p38"/>
              <p:cNvSpPr txBox="1"/>
              <p:nvPr/>
            </p:nvSpPr>
            <p:spPr>
              <a:xfrm>
                <a:off x="0" y="177204"/>
                <a:ext cx="5595938"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16. Go to a specific version</a:t>
                </a:r>
                <a:endParaRPr b="0" i="0" sz="1400" u="none" cap="none" strike="noStrike">
                  <a:solidFill>
                    <a:srgbClr val="000000"/>
                  </a:solidFill>
                  <a:latin typeface="Arial"/>
                  <a:ea typeface="Arial"/>
                  <a:cs typeface="Arial"/>
                  <a:sym typeface="Arial"/>
                </a:endParaRPr>
              </a:p>
            </p:txBody>
          </p:sp>
        </p:grpSp>
        <p:sp>
          <p:nvSpPr>
            <p:cNvPr id="443" name="Google Shape;443;p38"/>
            <p:cNvSpPr/>
            <p:nvPr/>
          </p:nvSpPr>
          <p:spPr>
            <a:xfrm>
              <a:off x="2472208" y="586283"/>
              <a:ext cx="2420791" cy="348458"/>
            </a:xfrm>
            <a:prstGeom prst="rect">
              <a:avLst/>
            </a:prstGeom>
            <a:noFill/>
            <a:ln cap="flat" cmpd="sng" w="38100">
              <a:solidFill>
                <a:schemeClr val="accent5"/>
              </a:solidFill>
              <a:prstDash val="solid"/>
              <a:miter lim="400000"/>
              <a:headEnd len="sm" w="sm" type="none"/>
              <a:tailEnd len="sm" w="sm" type="none"/>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grpSp>
      <p:grpSp>
        <p:nvGrpSpPr>
          <p:cNvPr id="444" name="Google Shape;444;p38"/>
          <p:cNvGrpSpPr/>
          <p:nvPr/>
        </p:nvGrpSpPr>
        <p:grpSpPr>
          <a:xfrm>
            <a:off x="1414163" y="6627662"/>
            <a:ext cx="10176474" cy="2570215"/>
            <a:chOff x="0" y="0"/>
            <a:chExt cx="10176472" cy="2570214"/>
          </a:xfrm>
        </p:grpSpPr>
        <p:sp>
          <p:nvSpPr>
            <p:cNvPr id="445" name="Google Shape;445;p38"/>
            <p:cNvSpPr/>
            <p:nvPr/>
          </p:nvSpPr>
          <p:spPr>
            <a:xfrm>
              <a:off x="0" y="0"/>
              <a:ext cx="10176472" cy="2570214"/>
            </a:xfrm>
            <a:prstGeom prst="roundRect">
              <a:avLst>
                <a:gd fmla="val 3459" name="adj"/>
              </a:avLst>
            </a:prstGeom>
            <a:solidFill>
              <a:srgbClr val="000000"/>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5F5F5"/>
                </a:buClr>
                <a:buSzPts val="3600"/>
                <a:buFont typeface="Arial"/>
                <a:buNone/>
              </a:pPr>
              <a:r>
                <a:t/>
              </a:r>
              <a:endParaRPr b="0" i="0" sz="3600" u="none" cap="none" strike="noStrike">
                <a:solidFill>
                  <a:srgbClr val="000000"/>
                </a:solidFill>
                <a:latin typeface="Helvetica Neue"/>
                <a:ea typeface="Helvetica Neue"/>
                <a:cs typeface="Helvetica Neue"/>
                <a:sym typeface="Helvetica Neue"/>
              </a:endParaRPr>
            </a:p>
          </p:txBody>
        </p:sp>
        <p:sp>
          <p:nvSpPr>
            <p:cNvPr id="446" name="Google Shape;446;p38"/>
            <p:cNvSpPr txBox="1"/>
            <p:nvPr/>
          </p:nvSpPr>
          <p:spPr>
            <a:xfrm>
              <a:off x="26038" y="208812"/>
              <a:ext cx="10124396" cy="215258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Go to a specific version.</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In fact, you only need to type</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FFFFF"/>
                </a:buClr>
                <a:buSzPts val="3000"/>
                <a:buFont typeface="Arial"/>
                <a:buNone/>
              </a:pPr>
              <a:r>
                <a:rPr b="0" i="0" lang="en-US" sz="3000" u="none" cap="none" strike="noStrike">
                  <a:solidFill>
                    <a:srgbClr val="FFFFFF"/>
                  </a:solidFill>
                  <a:latin typeface="Arial"/>
                  <a:ea typeface="Arial"/>
                  <a:cs typeface="Arial"/>
                  <a:sym typeface="Arial"/>
                </a:rPr>
                <a:t># the first 5 characters.</a:t>
              </a:r>
              <a:endParaRPr b="0" i="0" sz="3600" u="none" cap="none" strike="noStrike">
                <a:solidFill>
                  <a:srgbClr val="F5F5F5"/>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F5F5F5"/>
                </a:buClr>
                <a:buSzPts val="3000"/>
                <a:buFont typeface="Arial"/>
                <a:buNone/>
              </a:pPr>
              <a:r>
                <a:rPr b="0" i="0" lang="en-US" sz="3000" u="none" cap="none" strike="noStrike">
                  <a:solidFill>
                    <a:srgbClr val="F5F5F5"/>
                  </a:solidFill>
                  <a:latin typeface="Arial"/>
                  <a:ea typeface="Arial"/>
                  <a:cs typeface="Arial"/>
                  <a:sym typeface="Arial"/>
                </a:rPr>
                <a:t>$ git checkout {short_version_id}</a:t>
              </a:r>
              <a:endParaRPr b="0" i="0" sz="1400" u="none" cap="none" strike="noStrike">
                <a:solidFill>
                  <a:srgbClr val="000000"/>
                </a:solidFill>
                <a:latin typeface="Arial"/>
                <a:ea typeface="Arial"/>
                <a:cs typeface="Arial"/>
                <a:sym typeface="Arial"/>
              </a:endParaRPr>
            </a:p>
          </p:txBody>
        </p:sp>
      </p:grpSp>
      <p:sp>
        <p:nvSpPr>
          <p:cNvPr id="447" name="Google Shape;447;p3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39"/>
          <p:cNvGrpSpPr/>
          <p:nvPr/>
        </p:nvGrpSpPr>
        <p:grpSpPr>
          <a:xfrm>
            <a:off x="-1219200" y="1987550"/>
            <a:ext cx="8590364" cy="5778500"/>
            <a:chOff x="0" y="0"/>
            <a:chExt cx="8590362" cy="5778500"/>
          </a:xfrm>
        </p:grpSpPr>
        <p:pic>
          <p:nvPicPr>
            <p:cNvPr descr="pasted-image.png" id="453" name="Google Shape;453;p39"/>
            <p:cNvPicPr preferRelativeResize="0"/>
            <p:nvPr/>
          </p:nvPicPr>
          <p:blipFill rotWithShape="1">
            <a:blip r:embed="rId3">
              <a:alphaModFix/>
            </a:blip>
            <a:srcRect b="0" l="0" r="0" t="0"/>
            <a:stretch/>
          </p:blipFill>
          <p:spPr>
            <a:xfrm>
              <a:off x="0" y="0"/>
              <a:ext cx="8432801" cy="5778500"/>
            </a:xfrm>
            <a:prstGeom prst="rect">
              <a:avLst/>
            </a:prstGeom>
            <a:noFill/>
            <a:ln>
              <a:noFill/>
            </a:ln>
          </p:spPr>
        </p:pic>
        <p:grpSp>
          <p:nvGrpSpPr>
            <p:cNvPr id="454" name="Google Shape;454;p39"/>
            <p:cNvGrpSpPr/>
            <p:nvPr/>
          </p:nvGrpSpPr>
          <p:grpSpPr>
            <a:xfrm>
              <a:off x="2031602" y="412948"/>
              <a:ext cx="6558760" cy="987427"/>
              <a:chOff x="-1" y="0"/>
              <a:chExt cx="6558759" cy="987426"/>
            </a:xfrm>
          </p:grpSpPr>
          <p:sp>
            <p:nvSpPr>
              <p:cNvPr id="455" name="Google Shape;455;p39"/>
              <p:cNvSpPr/>
              <p:nvPr/>
            </p:nvSpPr>
            <p:spPr>
              <a:xfrm>
                <a:off x="-1" y="0"/>
                <a:ext cx="6558759" cy="987426"/>
              </a:xfrm>
              <a:custGeom>
                <a:rect b="b" l="l" r="r" t="t"/>
                <a:pathLst>
                  <a:path extrusionOk="0" h="21600" w="21600">
                    <a:moveTo>
                      <a:pt x="209" y="0"/>
                    </a:moveTo>
                    <a:cubicBezTo>
                      <a:pt x="94" y="0"/>
                      <a:pt x="0" y="622"/>
                      <a:pt x="0" y="1389"/>
                    </a:cubicBezTo>
                    <a:lnTo>
                      <a:pt x="0" y="17502"/>
                    </a:lnTo>
                    <a:cubicBezTo>
                      <a:pt x="0" y="18269"/>
                      <a:pt x="94" y="18891"/>
                      <a:pt x="209" y="18891"/>
                    </a:cubicBezTo>
                    <a:lnTo>
                      <a:pt x="2738" y="18891"/>
                    </a:lnTo>
                    <a:lnTo>
                      <a:pt x="2923" y="21600"/>
                    </a:lnTo>
                    <a:lnTo>
                      <a:pt x="3106" y="18891"/>
                    </a:lnTo>
                    <a:lnTo>
                      <a:pt x="21391" y="18891"/>
                    </a:lnTo>
                    <a:cubicBezTo>
                      <a:pt x="21506" y="18891"/>
                      <a:pt x="21600" y="18269"/>
                      <a:pt x="21600" y="17502"/>
                    </a:cubicBezTo>
                    <a:lnTo>
                      <a:pt x="21600" y="1389"/>
                    </a:lnTo>
                    <a:cubicBezTo>
                      <a:pt x="21600" y="622"/>
                      <a:pt x="21506" y="0"/>
                      <a:pt x="21391" y="0"/>
                    </a:cubicBezTo>
                    <a:lnTo>
                      <a:pt x="209"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456" name="Google Shape;456;p39"/>
              <p:cNvSpPr txBox="1"/>
              <p:nvPr/>
            </p:nvSpPr>
            <p:spPr>
              <a:xfrm>
                <a:off x="0" y="176212"/>
                <a:ext cx="6558758"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17. Close and reopen HelloGit.txt</a:t>
                </a:r>
                <a:endParaRPr b="0" i="0" sz="1400" u="none" cap="none" strike="noStrike">
                  <a:solidFill>
                    <a:srgbClr val="000000"/>
                  </a:solidFill>
                  <a:latin typeface="Arial"/>
                  <a:ea typeface="Arial"/>
                  <a:cs typeface="Arial"/>
                  <a:sym typeface="Arial"/>
                </a:endParaRPr>
              </a:p>
            </p:txBody>
          </p:sp>
        </p:grpSp>
      </p:grpSp>
      <p:grpSp>
        <p:nvGrpSpPr>
          <p:cNvPr id="457" name="Google Shape;457;p39"/>
          <p:cNvGrpSpPr/>
          <p:nvPr/>
        </p:nvGrpSpPr>
        <p:grpSpPr>
          <a:xfrm>
            <a:off x="7721201" y="3003550"/>
            <a:ext cx="5203435" cy="3746500"/>
            <a:chOff x="-2" y="0"/>
            <a:chExt cx="5203433" cy="3746500"/>
          </a:xfrm>
        </p:grpSpPr>
        <p:pic>
          <p:nvPicPr>
            <p:cNvPr descr="pasted-image.png" id="458" name="Google Shape;458;p39"/>
            <p:cNvPicPr preferRelativeResize="0"/>
            <p:nvPr/>
          </p:nvPicPr>
          <p:blipFill rotWithShape="1">
            <a:blip r:embed="rId4">
              <a:alphaModFix/>
            </a:blip>
            <a:srcRect b="0" l="0" r="0" t="0"/>
            <a:stretch/>
          </p:blipFill>
          <p:spPr>
            <a:xfrm>
              <a:off x="197245" y="0"/>
              <a:ext cx="3873503" cy="3746500"/>
            </a:xfrm>
            <a:prstGeom prst="rect">
              <a:avLst/>
            </a:prstGeom>
            <a:noFill/>
            <a:ln>
              <a:noFill/>
            </a:ln>
          </p:spPr>
        </p:pic>
        <p:grpSp>
          <p:nvGrpSpPr>
            <p:cNvPr id="459" name="Google Shape;459;p39"/>
            <p:cNvGrpSpPr/>
            <p:nvPr/>
          </p:nvGrpSpPr>
          <p:grpSpPr>
            <a:xfrm>
              <a:off x="-2" y="1036437"/>
              <a:ext cx="5203433" cy="1014813"/>
              <a:chOff x="-1" y="-1"/>
              <a:chExt cx="5203432" cy="1014812"/>
            </a:xfrm>
          </p:grpSpPr>
          <p:sp>
            <p:nvSpPr>
              <p:cNvPr id="460" name="Google Shape;460;p39"/>
              <p:cNvSpPr/>
              <p:nvPr/>
            </p:nvSpPr>
            <p:spPr>
              <a:xfrm>
                <a:off x="-1" y="-1"/>
                <a:ext cx="5203432" cy="1014812"/>
              </a:xfrm>
              <a:custGeom>
                <a:rect b="b" l="l" r="r" t="t"/>
                <a:pathLst>
                  <a:path extrusionOk="0" h="21600" w="21600">
                    <a:moveTo>
                      <a:pt x="2181" y="0"/>
                    </a:moveTo>
                    <a:lnTo>
                      <a:pt x="1951" y="3218"/>
                    </a:lnTo>
                    <a:lnTo>
                      <a:pt x="264" y="3218"/>
                    </a:lnTo>
                    <a:cubicBezTo>
                      <a:pt x="118" y="3218"/>
                      <a:pt x="0" y="3824"/>
                      <a:pt x="0" y="4570"/>
                    </a:cubicBezTo>
                    <a:lnTo>
                      <a:pt x="0" y="20248"/>
                    </a:lnTo>
                    <a:cubicBezTo>
                      <a:pt x="0" y="20995"/>
                      <a:pt x="118" y="21600"/>
                      <a:pt x="264" y="21600"/>
                    </a:cubicBezTo>
                    <a:lnTo>
                      <a:pt x="21336" y="21600"/>
                    </a:lnTo>
                    <a:cubicBezTo>
                      <a:pt x="21482" y="21600"/>
                      <a:pt x="21600" y="20995"/>
                      <a:pt x="21600" y="20248"/>
                    </a:cubicBezTo>
                    <a:lnTo>
                      <a:pt x="21600" y="4570"/>
                    </a:lnTo>
                    <a:cubicBezTo>
                      <a:pt x="21600" y="3824"/>
                      <a:pt x="21482" y="3218"/>
                      <a:pt x="21336" y="3218"/>
                    </a:cubicBezTo>
                    <a:lnTo>
                      <a:pt x="2414" y="3218"/>
                    </a:lnTo>
                    <a:lnTo>
                      <a:pt x="2181" y="0"/>
                    </a:lnTo>
                    <a:close/>
                  </a:path>
                </a:pathLst>
              </a:custGeom>
              <a:solidFill>
                <a:schemeClr val="accent5"/>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461" name="Google Shape;461;p39"/>
              <p:cNvSpPr txBox="1"/>
              <p:nvPr/>
            </p:nvSpPr>
            <p:spPr>
              <a:xfrm>
                <a:off x="-1" y="189904"/>
                <a:ext cx="5203432" cy="6350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100"/>
                  <a:buFont typeface="Avenir"/>
                  <a:buNone/>
                </a:pPr>
                <a:r>
                  <a:rPr b="0" i="0" lang="en-US" sz="3100" u="none" cap="none" strike="noStrike">
                    <a:solidFill>
                      <a:srgbClr val="FFFFFF"/>
                    </a:solidFill>
                    <a:latin typeface="Avenir"/>
                    <a:ea typeface="Avenir"/>
                    <a:cs typeface="Avenir"/>
                    <a:sym typeface="Avenir"/>
                  </a:rPr>
                  <a:t>18. Back to the version 1</a:t>
                </a:r>
                <a:r>
                  <a:rPr b="0" i="1" lang="en-US" sz="3100" u="none" cap="none" strike="noStrike">
                    <a:solidFill>
                      <a:srgbClr val="FFFFFF"/>
                    </a:solidFill>
                    <a:latin typeface="Avenir"/>
                    <a:ea typeface="Avenir"/>
                    <a:cs typeface="Avenir"/>
                    <a:sym typeface="Avenir"/>
                  </a:rPr>
                  <a:t>!</a:t>
                </a:r>
                <a:endParaRPr b="0" i="0" sz="1400" u="none" cap="none" strike="noStrike">
                  <a:solidFill>
                    <a:srgbClr val="000000"/>
                  </a:solidFill>
                  <a:latin typeface="Arial"/>
                  <a:ea typeface="Arial"/>
                  <a:cs typeface="Arial"/>
                  <a:sym typeface="Arial"/>
                </a:endParaRPr>
              </a:p>
            </p:txBody>
          </p:sp>
        </p:grpSp>
      </p:grpSp>
      <p:sp>
        <p:nvSpPr>
          <p:cNvPr id="462" name="Google Shape;462;p3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0"/>
          <p:cNvSpPr txBox="1"/>
          <p:nvPr/>
        </p:nvSpPr>
        <p:spPr>
          <a:xfrm>
            <a:off x="952500" y="2603500"/>
            <a:ext cx="12052299" cy="4485640"/>
          </a:xfrm>
          <a:prstGeom prst="rect">
            <a:avLst/>
          </a:prstGeom>
          <a:noFill/>
          <a:ln>
            <a:noFill/>
          </a:ln>
        </p:spPr>
        <p:txBody>
          <a:bodyPr anchorCtr="0" anchor="t" bIns="45700" lIns="45700" spcFirstLastPara="1" rIns="45700" wrap="square" tIns="45700">
            <a:spAutoFit/>
          </a:bodyPr>
          <a:lstStyle/>
          <a:p>
            <a:pPr indent="-400050" lvl="0" marL="400050" marR="0" rtl="0" algn="l">
              <a:lnSpc>
                <a:spcPct val="100000"/>
              </a:lnSpc>
              <a:spcBef>
                <a:spcPts val="0"/>
              </a:spcBef>
              <a:spcAft>
                <a:spcPts val="0"/>
              </a:spcAft>
              <a:buClr>
                <a:srgbClr val="000000"/>
              </a:buClr>
              <a:buSzPts val="2400"/>
              <a:buFont typeface="Helvetica Neue"/>
              <a:buChar char="•"/>
            </a:pPr>
            <a:r>
              <a:rPr b="0" i="0" lang="en-US" sz="3200" u="none" cap="none" strike="noStrike">
                <a:solidFill>
                  <a:srgbClr val="000000"/>
                </a:solidFill>
                <a:latin typeface="Helvetica Neue"/>
                <a:ea typeface="Helvetica Neue"/>
                <a:cs typeface="Helvetica Neue"/>
                <a:sym typeface="Helvetica Neue"/>
              </a:rPr>
              <a:t>Branching steps</a:t>
            </a:r>
            <a:endParaRPr b="0" i="0" sz="1400" u="none" cap="none" strike="noStrike">
              <a:solidFill>
                <a:srgbClr val="000000"/>
              </a:solidFill>
              <a:latin typeface="Arial"/>
              <a:ea typeface="Arial"/>
              <a:cs typeface="Arial"/>
              <a:sym typeface="Arial"/>
            </a:endParaRPr>
          </a:p>
          <a:p>
            <a:pPr indent="-444500" lvl="2" marL="1333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Creating a new branch</a:t>
            </a:r>
            <a:endParaRPr b="0" i="0" sz="1400" u="none" cap="none" strike="noStrike">
              <a:solidFill>
                <a:srgbClr val="000000"/>
              </a:solidFill>
              <a:latin typeface="Arial"/>
              <a:ea typeface="Arial"/>
              <a:cs typeface="Arial"/>
              <a:sym typeface="Arial"/>
            </a:endParaRPr>
          </a:p>
          <a:p>
            <a:pPr indent="-255269" lvl="2" marL="1315719" marR="0" rtl="0" algn="l">
              <a:lnSpc>
                <a:spcPct val="100000"/>
              </a:lnSpc>
              <a:spcBef>
                <a:spcPts val="2800"/>
              </a:spcBef>
              <a:spcAft>
                <a:spcPts val="0"/>
              </a:spcAft>
              <a:buClr>
                <a:srgbClr val="000000"/>
              </a:buClr>
              <a:buSzPts val="2700"/>
              <a:buFont typeface="Helvetica Neue"/>
              <a:buNone/>
            </a:pPr>
            <a:r>
              <a:t/>
            </a:r>
            <a:endParaRPr b="0" i="0" sz="3600" u="none" cap="none" strike="noStrike">
              <a:solidFill>
                <a:srgbClr val="000000"/>
              </a:solidFill>
              <a:latin typeface="Helvetica Neue"/>
              <a:ea typeface="Helvetica Neue"/>
              <a:cs typeface="Helvetica Neue"/>
              <a:sym typeface="Helvetica Neue"/>
            </a:endParaRPr>
          </a:p>
          <a:p>
            <a:pPr indent="-444500" lvl="2" marL="1333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Checking out the branch</a:t>
            </a:r>
            <a:endParaRPr b="0" i="0" sz="1400" u="none" cap="none" strike="noStrike">
              <a:solidFill>
                <a:srgbClr val="000000"/>
              </a:solidFill>
              <a:latin typeface="Arial"/>
              <a:ea typeface="Arial"/>
              <a:cs typeface="Arial"/>
              <a:sym typeface="Arial"/>
            </a:endParaRPr>
          </a:p>
        </p:txBody>
      </p:sp>
      <p:sp>
        <p:nvSpPr>
          <p:cNvPr id="468" name="Google Shape;468;p40"/>
          <p:cNvSpPr txBox="1"/>
          <p:nvPr/>
        </p:nvSpPr>
        <p:spPr>
          <a:xfrm>
            <a:off x="2741956" y="4762499"/>
            <a:ext cx="5601594"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70C0"/>
              </a:buClr>
              <a:buSzPts val="3000"/>
              <a:buFont typeface="Courier"/>
              <a:buNone/>
            </a:pPr>
            <a:r>
              <a:rPr b="1" i="0" lang="en-US" sz="3000" u="none" cap="none" strike="noStrike">
                <a:solidFill>
                  <a:srgbClr val="0070C0"/>
                </a:solidFill>
                <a:latin typeface="Courier"/>
                <a:ea typeface="Courier"/>
                <a:cs typeface="Courier"/>
                <a:sym typeface="Courier"/>
              </a:rPr>
              <a:t>git</a:t>
            </a:r>
            <a:r>
              <a:rPr b="1" i="0" lang="en-US" sz="3000" u="none" cap="none" strike="noStrike">
                <a:solidFill>
                  <a:schemeClr val="accent1"/>
                </a:solidFill>
                <a:latin typeface="Courier"/>
                <a:ea typeface="Courier"/>
                <a:cs typeface="Courier"/>
                <a:sym typeface="Courier"/>
              </a:rPr>
              <a:t> branch [branch name]</a:t>
            </a:r>
            <a:endParaRPr b="0" i="0" sz="1400" u="none" cap="none" strike="noStrike">
              <a:solidFill>
                <a:srgbClr val="000000"/>
              </a:solidFill>
              <a:latin typeface="Arial"/>
              <a:ea typeface="Arial"/>
              <a:cs typeface="Arial"/>
              <a:sym typeface="Arial"/>
            </a:endParaRPr>
          </a:p>
        </p:txBody>
      </p:sp>
      <p:sp>
        <p:nvSpPr>
          <p:cNvPr id="469" name="Google Shape;469;p40"/>
          <p:cNvSpPr txBox="1"/>
          <p:nvPr/>
        </p:nvSpPr>
        <p:spPr>
          <a:xfrm>
            <a:off x="2741956" y="6546849"/>
            <a:ext cx="6058868"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accent1"/>
              </a:buClr>
              <a:buSzPts val="3000"/>
              <a:buFont typeface="Courier"/>
              <a:buNone/>
            </a:pPr>
            <a:r>
              <a:rPr b="1" i="0" lang="en-US" sz="3000" u="none" cap="none" strike="noStrike">
                <a:solidFill>
                  <a:schemeClr val="accent1"/>
                </a:solidFill>
                <a:latin typeface="Courier"/>
                <a:ea typeface="Courier"/>
                <a:cs typeface="Courier"/>
                <a:sym typeface="Courier"/>
              </a:rPr>
              <a:t>git checkout [branch name]</a:t>
            </a:r>
            <a:endParaRPr b="0" i="0" sz="1400" u="none" cap="none" strike="noStrike">
              <a:solidFill>
                <a:srgbClr val="000000"/>
              </a:solidFill>
              <a:latin typeface="Arial"/>
              <a:ea typeface="Arial"/>
              <a:cs typeface="Arial"/>
              <a:sym typeface="Arial"/>
            </a:endParaRPr>
          </a:p>
        </p:txBody>
      </p:sp>
      <p:sp>
        <p:nvSpPr>
          <p:cNvPr id="470" name="Google Shape;470;p40"/>
          <p:cNvSpPr txBox="1"/>
          <p:nvPr/>
        </p:nvSpPr>
        <p:spPr>
          <a:xfrm>
            <a:off x="1104900" y="596900"/>
            <a:ext cx="11099800" cy="131064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Try yourself (1/2)</a:t>
            </a:r>
            <a:endParaRPr b="0" i="0" sz="1400" u="none" cap="none" strike="noStrike">
              <a:solidFill>
                <a:srgbClr val="000000"/>
              </a:solidFill>
              <a:latin typeface="Arial"/>
              <a:ea typeface="Arial"/>
              <a:cs typeface="Arial"/>
              <a:sym typeface="Arial"/>
            </a:endParaRPr>
          </a:p>
        </p:txBody>
      </p:sp>
      <p:sp>
        <p:nvSpPr>
          <p:cNvPr id="471" name="Google Shape;471;p4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1"/>
          <p:cNvSpPr txBox="1"/>
          <p:nvPr/>
        </p:nvSpPr>
        <p:spPr>
          <a:xfrm>
            <a:off x="952500" y="2603500"/>
            <a:ext cx="12052299" cy="4485640"/>
          </a:xfrm>
          <a:prstGeom prst="rect">
            <a:avLst/>
          </a:prstGeom>
          <a:noFill/>
          <a:ln>
            <a:noFill/>
          </a:ln>
        </p:spPr>
        <p:txBody>
          <a:bodyPr anchorCtr="0" anchor="t" bIns="45700" lIns="45700" spcFirstLastPara="1" rIns="45700" wrap="square" tIns="45700">
            <a:spAutoFit/>
          </a:bodyPr>
          <a:lstStyle/>
          <a:p>
            <a:pPr indent="-400050" lvl="0" marL="400050" marR="0" rtl="0" algn="l">
              <a:lnSpc>
                <a:spcPct val="100000"/>
              </a:lnSpc>
              <a:spcBef>
                <a:spcPts val="0"/>
              </a:spcBef>
              <a:spcAft>
                <a:spcPts val="0"/>
              </a:spcAft>
              <a:buClr>
                <a:srgbClr val="000000"/>
              </a:buClr>
              <a:buSzPts val="2400"/>
              <a:buFont typeface="Helvetica Neue"/>
              <a:buChar char="•"/>
            </a:pPr>
            <a:r>
              <a:rPr b="0" i="0" lang="en-US" sz="3200" u="none" cap="none" strike="noStrike">
                <a:solidFill>
                  <a:srgbClr val="000000"/>
                </a:solidFill>
                <a:latin typeface="Helvetica Neue"/>
                <a:ea typeface="Helvetica Neue"/>
                <a:cs typeface="Helvetica Neue"/>
                <a:sym typeface="Helvetica Neue"/>
              </a:rPr>
              <a:t>Merging steps</a:t>
            </a:r>
            <a:endParaRPr b="0" i="0" sz="1400" u="none" cap="none" strike="noStrike">
              <a:solidFill>
                <a:srgbClr val="000000"/>
              </a:solidFill>
              <a:latin typeface="Arial"/>
              <a:ea typeface="Arial"/>
              <a:cs typeface="Arial"/>
              <a:sym typeface="Arial"/>
            </a:endParaRPr>
          </a:p>
          <a:p>
            <a:pPr indent="-444500" lvl="2" marL="1333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Checking out a branch to merge</a:t>
            </a:r>
            <a:endParaRPr b="0" i="0" sz="1400" u="none" cap="none" strike="noStrike">
              <a:solidFill>
                <a:srgbClr val="000000"/>
              </a:solidFill>
              <a:latin typeface="Arial"/>
              <a:ea typeface="Arial"/>
              <a:cs typeface="Arial"/>
              <a:sym typeface="Arial"/>
            </a:endParaRPr>
          </a:p>
          <a:p>
            <a:pPr indent="-255269" lvl="2" marL="1315719" marR="0" rtl="0" algn="l">
              <a:lnSpc>
                <a:spcPct val="100000"/>
              </a:lnSpc>
              <a:spcBef>
                <a:spcPts val="2800"/>
              </a:spcBef>
              <a:spcAft>
                <a:spcPts val="0"/>
              </a:spcAft>
              <a:buClr>
                <a:srgbClr val="000000"/>
              </a:buClr>
              <a:buSzPts val="2700"/>
              <a:buFont typeface="Helvetica Neue"/>
              <a:buNone/>
            </a:pPr>
            <a:r>
              <a:t/>
            </a:r>
            <a:endParaRPr b="0" i="0" sz="3600" u="none" cap="none" strike="noStrike">
              <a:solidFill>
                <a:srgbClr val="000000"/>
              </a:solidFill>
              <a:latin typeface="Helvetica Neue"/>
              <a:ea typeface="Helvetica Neue"/>
              <a:cs typeface="Helvetica Neue"/>
              <a:sym typeface="Helvetica Neue"/>
            </a:endParaRPr>
          </a:p>
          <a:p>
            <a:pPr indent="-444500" lvl="2" marL="1333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Merging another branch</a:t>
            </a:r>
            <a:endParaRPr b="0" i="0" sz="1400" u="none" cap="none" strike="noStrike">
              <a:solidFill>
                <a:srgbClr val="000000"/>
              </a:solidFill>
              <a:latin typeface="Arial"/>
              <a:ea typeface="Arial"/>
              <a:cs typeface="Arial"/>
              <a:sym typeface="Arial"/>
            </a:endParaRPr>
          </a:p>
        </p:txBody>
      </p:sp>
      <p:sp>
        <p:nvSpPr>
          <p:cNvPr id="477" name="Google Shape;477;p41"/>
          <p:cNvSpPr txBox="1"/>
          <p:nvPr/>
        </p:nvSpPr>
        <p:spPr>
          <a:xfrm>
            <a:off x="2741956" y="4762500"/>
            <a:ext cx="6516142"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accent1"/>
              </a:buClr>
              <a:buSzPts val="3000"/>
              <a:buFont typeface="Courier"/>
              <a:buNone/>
            </a:pPr>
            <a:r>
              <a:rPr b="1" i="0" lang="en-US" sz="3000" u="none" cap="none" strike="noStrike">
                <a:solidFill>
                  <a:schemeClr val="accent1"/>
                </a:solidFill>
                <a:latin typeface="Courier"/>
                <a:ea typeface="Courier"/>
                <a:cs typeface="Courier"/>
                <a:sym typeface="Courier"/>
              </a:rPr>
              <a:t>git checkout [branch 1 name]</a:t>
            </a:r>
            <a:endParaRPr b="0" i="0" sz="1400" u="none" cap="none" strike="noStrike">
              <a:solidFill>
                <a:srgbClr val="000000"/>
              </a:solidFill>
              <a:latin typeface="Arial"/>
              <a:ea typeface="Arial"/>
              <a:cs typeface="Arial"/>
              <a:sym typeface="Arial"/>
            </a:endParaRPr>
          </a:p>
        </p:txBody>
      </p:sp>
      <p:sp>
        <p:nvSpPr>
          <p:cNvPr id="478" name="Google Shape;478;p41"/>
          <p:cNvSpPr txBox="1"/>
          <p:nvPr/>
        </p:nvSpPr>
        <p:spPr>
          <a:xfrm>
            <a:off x="2741956" y="6548212"/>
            <a:ext cx="5830231" cy="5588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chemeClr val="accent1"/>
              </a:buClr>
              <a:buSzPts val="3000"/>
              <a:buFont typeface="Courier"/>
              <a:buNone/>
            </a:pPr>
            <a:r>
              <a:rPr b="1" i="0" lang="en-US" sz="3000" u="none" cap="none" strike="noStrike">
                <a:solidFill>
                  <a:schemeClr val="accent1"/>
                </a:solidFill>
                <a:latin typeface="Courier"/>
                <a:ea typeface="Courier"/>
                <a:cs typeface="Courier"/>
                <a:sym typeface="Courier"/>
              </a:rPr>
              <a:t>git merge [branch 2 name]</a:t>
            </a:r>
            <a:endParaRPr b="0" i="0" sz="1400" u="none" cap="none" strike="noStrike">
              <a:solidFill>
                <a:srgbClr val="000000"/>
              </a:solidFill>
              <a:latin typeface="Arial"/>
              <a:ea typeface="Arial"/>
              <a:cs typeface="Arial"/>
              <a:sym typeface="Arial"/>
            </a:endParaRPr>
          </a:p>
        </p:txBody>
      </p:sp>
      <p:sp>
        <p:nvSpPr>
          <p:cNvPr id="479" name="Google Shape;479;p41"/>
          <p:cNvSpPr txBox="1"/>
          <p:nvPr/>
        </p:nvSpPr>
        <p:spPr>
          <a:xfrm>
            <a:off x="1104900" y="596900"/>
            <a:ext cx="11099800" cy="131064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Try yourself (2/2)</a:t>
            </a:r>
            <a:endParaRPr b="0" i="0" sz="1400" u="none" cap="none" strike="noStrike">
              <a:solidFill>
                <a:srgbClr val="000000"/>
              </a:solidFill>
              <a:latin typeface="Arial"/>
              <a:ea typeface="Arial"/>
              <a:cs typeface="Arial"/>
              <a:sym typeface="Arial"/>
            </a:endParaRPr>
          </a:p>
        </p:txBody>
      </p:sp>
      <p:sp>
        <p:nvSpPr>
          <p:cNvPr id="480" name="Google Shape;480;p4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6"/>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How to Find Us?</a:t>
            </a:r>
            <a:endParaRPr/>
          </a:p>
        </p:txBody>
      </p:sp>
      <p:sp>
        <p:nvSpPr>
          <p:cNvPr id="78" name="Google Shape;78;p6"/>
          <p:cNvSpPr txBox="1"/>
          <p:nvPr>
            <p:ph idx="1" type="body"/>
          </p:nvPr>
        </p:nvSpPr>
        <p:spPr>
          <a:xfrm>
            <a:off x="952500" y="2603500"/>
            <a:ext cx="11532890" cy="6876206"/>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chemeClr val="dk1"/>
              </a:buClr>
              <a:buSzPts val="2550"/>
              <a:buChar char="•"/>
            </a:pPr>
            <a:r>
              <a:rPr lang="en-US">
                <a:solidFill>
                  <a:schemeClr val="dk1"/>
                </a:solidFill>
              </a:rPr>
              <a:t>Office Hour (TAs)</a:t>
            </a:r>
            <a:endParaRPr>
              <a:solidFill>
                <a:schemeClr val="dk1"/>
              </a:solidFill>
            </a:endParaRPr>
          </a:p>
          <a:p>
            <a:pPr indent="-520700" lvl="1" marL="889000" rtl="0" algn="l">
              <a:lnSpc>
                <a:spcPct val="100000"/>
              </a:lnSpc>
              <a:spcBef>
                <a:spcPts val="1500"/>
              </a:spcBef>
              <a:spcAft>
                <a:spcPts val="0"/>
              </a:spcAft>
              <a:buClr>
                <a:schemeClr val="dk1"/>
              </a:buClr>
              <a:buSzPts val="2550"/>
              <a:buChar char="-"/>
            </a:pPr>
            <a:r>
              <a:rPr lang="en-US">
                <a:solidFill>
                  <a:schemeClr val="dk1"/>
                </a:solidFill>
              </a:rPr>
              <a:t>Tue. 10:10am-12:00pm at Delta 729</a:t>
            </a:r>
            <a:endParaRPr>
              <a:solidFill>
                <a:schemeClr val="dk1"/>
              </a:solidFill>
            </a:endParaRPr>
          </a:p>
          <a:p>
            <a:pPr indent="-444500" lvl="0" marL="444500" rtl="0" algn="l">
              <a:lnSpc>
                <a:spcPct val="100000"/>
              </a:lnSpc>
              <a:spcBef>
                <a:spcPts val="1500"/>
              </a:spcBef>
              <a:spcAft>
                <a:spcPts val="0"/>
              </a:spcAft>
              <a:buClr>
                <a:schemeClr val="dk1"/>
              </a:buClr>
              <a:buSzPts val="2550"/>
              <a:buChar char="•"/>
            </a:pPr>
            <a:r>
              <a:rPr lang="en-US">
                <a:solidFill>
                  <a:schemeClr val="dk1"/>
                </a:solidFill>
              </a:rPr>
              <a:t>Email</a:t>
            </a:r>
            <a:endParaRPr>
              <a:solidFill>
                <a:schemeClr val="dk1"/>
              </a:solidFill>
            </a:endParaRPr>
          </a:p>
          <a:p>
            <a:pPr indent="-581025" lvl="1" marL="889000" rtl="0" algn="l">
              <a:lnSpc>
                <a:spcPct val="100000"/>
              </a:lnSpc>
              <a:spcBef>
                <a:spcPts val="1500"/>
              </a:spcBef>
              <a:spcAft>
                <a:spcPts val="0"/>
              </a:spcAft>
              <a:buSzPts val="3500"/>
              <a:buChar char="-"/>
            </a:pPr>
            <a:r>
              <a:rPr lang="en-US" sz="3500">
                <a:highlight>
                  <a:srgbClr val="FFFFFF"/>
                </a:highlight>
                <a:latin typeface="Roboto"/>
                <a:ea typeface="Roboto"/>
                <a:cs typeface="Roboto"/>
                <a:sym typeface="Roboto"/>
              </a:rPr>
              <a:t>Yu-Hsuan Chen</a:t>
            </a:r>
            <a:r>
              <a:rPr lang="en-US" sz="3500"/>
              <a:t> : </a:t>
            </a:r>
            <a:r>
              <a:rPr lang="en-US" sz="3500" u="sng">
                <a:solidFill>
                  <a:schemeClr val="hlink"/>
                </a:solidFill>
                <a:hlinkClick r:id="rId3"/>
              </a:rPr>
              <a:t>yhch@datalab.cs.nthu.edu.tw</a:t>
            </a:r>
            <a:endParaRPr sz="3500" u="sng">
              <a:solidFill>
                <a:srgbClr val="0000FF"/>
              </a:solidFill>
            </a:endParaRPr>
          </a:p>
          <a:p>
            <a:pPr indent="-581025" lvl="1" marL="889000" rtl="0" algn="l">
              <a:lnSpc>
                <a:spcPct val="100000"/>
              </a:lnSpc>
              <a:spcBef>
                <a:spcPts val="1500"/>
              </a:spcBef>
              <a:spcAft>
                <a:spcPts val="0"/>
              </a:spcAft>
              <a:buSzPts val="3500"/>
              <a:buChar char="-"/>
            </a:pPr>
            <a:r>
              <a:rPr lang="en-US" sz="3500">
                <a:highlight>
                  <a:srgbClr val="FFFFFF"/>
                </a:highlight>
                <a:latin typeface="Roboto"/>
                <a:ea typeface="Roboto"/>
                <a:cs typeface="Roboto"/>
                <a:sym typeface="Roboto"/>
              </a:rPr>
              <a:t>Jou-Hsuan</a:t>
            </a:r>
            <a:r>
              <a:rPr lang="en-US" sz="3500">
                <a:highlight>
                  <a:srgbClr val="FFFFFF"/>
                </a:highlight>
                <a:latin typeface="Roboto"/>
                <a:ea typeface="Roboto"/>
                <a:cs typeface="Roboto"/>
                <a:sym typeface="Roboto"/>
              </a:rPr>
              <a:t> Yang</a:t>
            </a:r>
            <a:r>
              <a:rPr lang="en-US" sz="3500"/>
              <a:t> : </a:t>
            </a:r>
            <a:r>
              <a:rPr lang="en-US" sz="3500" u="sng">
                <a:solidFill>
                  <a:schemeClr val="hlink"/>
                </a:solidFill>
                <a:hlinkClick r:id="rId4"/>
              </a:rPr>
              <a:t>jhya@datalab.cs.nthu.edu.tw</a:t>
            </a:r>
            <a:endParaRPr sz="3500">
              <a:highlight>
                <a:srgbClr val="FFFFFF"/>
              </a:highlight>
              <a:latin typeface="Roboto"/>
              <a:ea typeface="Roboto"/>
              <a:cs typeface="Roboto"/>
              <a:sym typeface="Roboto"/>
            </a:endParaRPr>
          </a:p>
          <a:p>
            <a:pPr indent="-581025" lvl="1" marL="889000" rtl="0" algn="l">
              <a:lnSpc>
                <a:spcPct val="100000"/>
              </a:lnSpc>
              <a:spcBef>
                <a:spcPts val="1500"/>
              </a:spcBef>
              <a:spcAft>
                <a:spcPts val="0"/>
              </a:spcAft>
              <a:buSzPts val="3500"/>
              <a:buChar char="-"/>
            </a:pPr>
            <a:r>
              <a:rPr lang="en-US" sz="3500">
                <a:highlight>
                  <a:srgbClr val="FFFFFF"/>
                </a:highlight>
                <a:latin typeface="Roboto"/>
                <a:ea typeface="Roboto"/>
                <a:cs typeface="Roboto"/>
                <a:sym typeface="Roboto"/>
              </a:rPr>
              <a:t>Sheng-Wei Cheng: </a:t>
            </a:r>
            <a:r>
              <a:rPr lang="en-US" sz="3500" u="sng">
                <a:solidFill>
                  <a:schemeClr val="hlink"/>
                </a:solidFill>
                <a:highlight>
                  <a:srgbClr val="FFFFFF"/>
                </a:highlight>
                <a:latin typeface="Roboto"/>
                <a:ea typeface="Roboto"/>
                <a:cs typeface="Roboto"/>
                <a:sym typeface="Roboto"/>
                <a:hlinkClick r:id="rId5"/>
              </a:rPr>
              <a:t>swcheng@datalab.cs.nthu.edu.tw</a:t>
            </a:r>
            <a:endParaRPr sz="3500" u="sng">
              <a:solidFill>
                <a:srgbClr val="0000FF"/>
              </a:solidFill>
            </a:endParaRPr>
          </a:p>
          <a:p>
            <a:pPr indent="-444500" lvl="0" marL="444500" rtl="0" algn="l">
              <a:lnSpc>
                <a:spcPct val="100000"/>
              </a:lnSpc>
              <a:spcBef>
                <a:spcPts val="1500"/>
              </a:spcBef>
              <a:spcAft>
                <a:spcPts val="0"/>
              </a:spcAft>
              <a:buClr>
                <a:schemeClr val="dk1"/>
              </a:buClr>
              <a:buSzPts val="2550"/>
              <a:buChar char="•"/>
            </a:pPr>
            <a:r>
              <a:rPr lang="en-US">
                <a:solidFill>
                  <a:schemeClr val="dk1"/>
                </a:solidFill>
              </a:rPr>
              <a:t>Online Forum</a:t>
            </a:r>
            <a:endParaRPr>
              <a:solidFill>
                <a:schemeClr val="dk1"/>
              </a:solidFill>
            </a:endParaRPr>
          </a:p>
          <a:p>
            <a:pPr indent="-520700" lvl="1" marL="889000" rtl="0" algn="l">
              <a:lnSpc>
                <a:spcPct val="100000"/>
              </a:lnSpc>
              <a:spcBef>
                <a:spcPts val="1500"/>
              </a:spcBef>
              <a:spcAft>
                <a:spcPts val="0"/>
              </a:spcAft>
              <a:buClr>
                <a:schemeClr val="dk1"/>
              </a:buClr>
              <a:buSzPts val="2550"/>
              <a:buChar char="-"/>
            </a:pPr>
            <a:r>
              <a:rPr lang="en-US">
                <a:solidFill>
                  <a:schemeClr val="dk1"/>
                </a:solidFill>
              </a:rPr>
              <a:t>eeclass</a:t>
            </a:r>
            <a:endParaRPr/>
          </a:p>
        </p:txBody>
      </p:sp>
      <p:sp>
        <p:nvSpPr>
          <p:cNvPr id="79" name="Google Shape;79;p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486" name="Google Shape;486;p43"/>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487" name="Google Shape;487;p4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Collaboration</a:t>
            </a:r>
            <a:endParaRPr/>
          </a:p>
        </p:txBody>
      </p:sp>
      <p:sp>
        <p:nvSpPr>
          <p:cNvPr id="493" name="Google Shape;493;p44"/>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To work with others using git, you’ll need a server that store the repository.</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Git is distributed, which means</a:t>
            </a:r>
            <a:endParaRPr/>
          </a:p>
          <a:p>
            <a:pPr indent="-444500" lvl="2" marL="1333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Everyone can store a copy of the repository downloaded from the server to their computer and do their jobs independently. </a:t>
            </a:r>
            <a:endParaRPr/>
          </a:p>
        </p:txBody>
      </p:sp>
      <p:sp>
        <p:nvSpPr>
          <p:cNvPr id="494" name="Google Shape;494;p4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(1/2)</a:t>
            </a:r>
            <a:endParaRPr/>
          </a:p>
        </p:txBody>
      </p:sp>
      <p:sp>
        <p:nvSpPr>
          <p:cNvPr id="500" name="Google Shape;500;p45"/>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596900" lvl="0" marL="596900" rtl="0" algn="l">
              <a:lnSpc>
                <a:spcPct val="100000"/>
              </a:lnSpc>
              <a:spcBef>
                <a:spcPts val="0"/>
              </a:spcBef>
              <a:spcAft>
                <a:spcPts val="0"/>
              </a:spcAft>
              <a:buClr>
                <a:srgbClr val="000000"/>
              </a:buClr>
              <a:buSzPts val="3300"/>
              <a:buFont typeface="Helvetica Neue"/>
              <a:buAutoNum type="arabicPeriod"/>
            </a:pPr>
            <a:r>
              <a:rPr lang="en-US" sz="3300"/>
              <a:t>If you don’t have the project, </a:t>
            </a:r>
            <a:r>
              <a:rPr i="1" lang="en-US">
                <a:solidFill>
                  <a:schemeClr val="accent5"/>
                </a:solidFill>
              </a:rPr>
              <a:t>clone</a:t>
            </a:r>
            <a:r>
              <a:rPr lang="en-US" sz="3300"/>
              <a:t> (download) the repository from the server.</a:t>
            </a:r>
            <a:endParaRPr/>
          </a:p>
          <a:p>
            <a:pPr indent="-596900" lvl="0" marL="596900" rtl="0" algn="l">
              <a:lnSpc>
                <a:spcPct val="100000"/>
              </a:lnSpc>
              <a:spcBef>
                <a:spcPts val="3900"/>
              </a:spcBef>
              <a:spcAft>
                <a:spcPts val="0"/>
              </a:spcAft>
              <a:buClr>
                <a:srgbClr val="000000"/>
              </a:buClr>
              <a:buSzPts val="3300"/>
              <a:buFont typeface="Helvetica Neue"/>
              <a:buAutoNum type="arabicPeriod"/>
            </a:pPr>
            <a:r>
              <a:rPr lang="en-US" sz="3300"/>
              <a:t>Do your work and commit the changes at local. Once done, </a:t>
            </a:r>
            <a:r>
              <a:rPr i="1" lang="en-US">
                <a:solidFill>
                  <a:schemeClr val="accent5"/>
                </a:solidFill>
              </a:rPr>
              <a:t>push</a:t>
            </a:r>
            <a:r>
              <a:rPr lang="en-US" sz="3300"/>
              <a:t> (upload) the repository to the server.</a:t>
            </a:r>
            <a:endParaRPr/>
          </a:p>
          <a:p>
            <a:pPr indent="-596900" lvl="0" marL="596900" rtl="0" algn="l">
              <a:lnSpc>
                <a:spcPct val="100000"/>
              </a:lnSpc>
              <a:spcBef>
                <a:spcPts val="3900"/>
              </a:spcBef>
              <a:spcAft>
                <a:spcPts val="0"/>
              </a:spcAft>
              <a:buClr>
                <a:srgbClr val="000000"/>
              </a:buClr>
              <a:buSzPts val="3300"/>
              <a:buFont typeface="Helvetica Neue"/>
              <a:buAutoNum type="arabicPeriod"/>
            </a:pPr>
            <a:r>
              <a:rPr lang="en-US" sz="3300"/>
              <a:t>If someone else modified the project, you can </a:t>
            </a:r>
            <a:r>
              <a:rPr i="1" lang="en-US">
                <a:solidFill>
                  <a:schemeClr val="accent5"/>
                </a:solidFill>
              </a:rPr>
              <a:t>pull</a:t>
            </a:r>
            <a:r>
              <a:rPr lang="en-US" sz="3300"/>
              <a:t> (sync) the repository to get the updated project.</a:t>
            </a:r>
            <a:endParaRPr/>
          </a:p>
          <a:p>
            <a:pPr indent="-596900" lvl="0" marL="596900" rtl="0" algn="l">
              <a:lnSpc>
                <a:spcPct val="100000"/>
              </a:lnSpc>
              <a:spcBef>
                <a:spcPts val="3900"/>
              </a:spcBef>
              <a:spcAft>
                <a:spcPts val="0"/>
              </a:spcAft>
              <a:buClr>
                <a:srgbClr val="000000"/>
              </a:buClr>
              <a:buSzPts val="3300"/>
              <a:buFont typeface="Helvetica Neue"/>
              <a:buAutoNum type="arabicPeriod"/>
            </a:pPr>
            <a:r>
              <a:rPr lang="en-US" sz="3300"/>
              <a:t>Repeat 2 and 3.</a:t>
            </a:r>
            <a:endParaRPr/>
          </a:p>
        </p:txBody>
      </p:sp>
      <p:sp>
        <p:nvSpPr>
          <p:cNvPr id="501" name="Google Shape;501;p4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descr="pasted-image.pdf" id="506" name="Google Shape;506;p46"/>
          <p:cNvPicPr preferRelativeResize="0"/>
          <p:nvPr/>
        </p:nvPicPr>
        <p:blipFill rotWithShape="1">
          <a:blip r:embed="rId3">
            <a:alphaModFix amt="0"/>
          </a:blip>
          <a:srcRect b="0" l="0" r="0" t="0"/>
          <a:stretch/>
        </p:blipFill>
        <p:spPr>
          <a:xfrm>
            <a:off x="5854534" y="3111500"/>
            <a:ext cx="1295734" cy="1572047"/>
          </a:xfrm>
          <a:prstGeom prst="rect">
            <a:avLst/>
          </a:prstGeom>
          <a:noFill/>
          <a:ln>
            <a:noFill/>
          </a:ln>
        </p:spPr>
      </p:pic>
      <p:sp>
        <p:nvSpPr>
          <p:cNvPr id="507" name="Google Shape;507;p46"/>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(2/2)</a:t>
            </a:r>
            <a:endParaRPr/>
          </a:p>
        </p:txBody>
      </p:sp>
      <p:pic>
        <p:nvPicPr>
          <p:cNvPr descr="pasted-image.pdf" id="508" name="Google Shape;508;p46"/>
          <p:cNvPicPr preferRelativeResize="0"/>
          <p:nvPr/>
        </p:nvPicPr>
        <p:blipFill rotWithShape="1">
          <a:blip r:embed="rId3">
            <a:alphaModFix/>
          </a:blip>
          <a:srcRect b="0" l="0" r="0" t="0"/>
          <a:stretch/>
        </p:blipFill>
        <p:spPr>
          <a:xfrm>
            <a:off x="5854534" y="3111500"/>
            <a:ext cx="1295734" cy="1572047"/>
          </a:xfrm>
          <a:prstGeom prst="rect">
            <a:avLst/>
          </a:prstGeom>
          <a:noFill/>
          <a:ln>
            <a:noFill/>
          </a:ln>
        </p:spPr>
      </p:pic>
      <p:sp>
        <p:nvSpPr>
          <p:cNvPr id="509" name="Google Shape;509;p46"/>
          <p:cNvSpPr txBox="1"/>
          <p:nvPr/>
        </p:nvSpPr>
        <p:spPr>
          <a:xfrm>
            <a:off x="3283506" y="7763526"/>
            <a:ext cx="164304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510" name="Google Shape;510;p46"/>
          <p:cNvSpPr txBox="1"/>
          <p:nvPr/>
        </p:nvSpPr>
        <p:spPr>
          <a:xfrm>
            <a:off x="8163527" y="7763526"/>
            <a:ext cx="1472490"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511" name="Google Shape;511;p46"/>
          <p:cNvSpPr txBox="1"/>
          <p:nvPr/>
        </p:nvSpPr>
        <p:spPr>
          <a:xfrm>
            <a:off x="5883102" y="4765408"/>
            <a:ext cx="1238595"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512" name="Google Shape;512;p46"/>
          <p:cNvPicPr preferRelativeResize="0"/>
          <p:nvPr/>
        </p:nvPicPr>
        <p:blipFill rotWithShape="1">
          <a:blip r:embed="rId3">
            <a:alphaModFix amt="0"/>
          </a:blip>
          <a:srcRect b="0" l="0" r="0" t="0"/>
          <a:stretch/>
        </p:blipFill>
        <p:spPr>
          <a:xfrm>
            <a:off x="5854534" y="3111500"/>
            <a:ext cx="1295734" cy="1572047"/>
          </a:xfrm>
          <a:prstGeom prst="rect">
            <a:avLst/>
          </a:prstGeom>
          <a:noFill/>
          <a:ln>
            <a:noFill/>
          </a:ln>
        </p:spPr>
      </p:pic>
      <p:sp>
        <p:nvSpPr>
          <p:cNvPr id="513" name="Google Shape;513;p46"/>
          <p:cNvSpPr txBox="1"/>
          <p:nvPr/>
        </p:nvSpPr>
        <p:spPr>
          <a:xfrm>
            <a:off x="3613538" y="5486399"/>
            <a:ext cx="98298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Clone</a:t>
            </a:r>
            <a:endParaRPr b="0" i="0" sz="1400" u="none" cap="none" strike="noStrike">
              <a:solidFill>
                <a:srgbClr val="000000"/>
              </a:solidFill>
              <a:latin typeface="Arial"/>
              <a:ea typeface="Arial"/>
              <a:cs typeface="Arial"/>
              <a:sym typeface="Arial"/>
            </a:endParaRPr>
          </a:p>
        </p:txBody>
      </p:sp>
      <p:sp>
        <p:nvSpPr>
          <p:cNvPr id="514" name="Google Shape;514;p46"/>
          <p:cNvSpPr txBox="1"/>
          <p:nvPr/>
        </p:nvSpPr>
        <p:spPr>
          <a:xfrm>
            <a:off x="8408281" y="5486399"/>
            <a:ext cx="98298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Clone</a:t>
            </a:r>
            <a:endParaRPr b="0" i="0" sz="1400" u="none" cap="none" strike="noStrike">
              <a:solidFill>
                <a:srgbClr val="000000"/>
              </a:solidFill>
              <a:latin typeface="Arial"/>
              <a:ea typeface="Arial"/>
              <a:cs typeface="Arial"/>
              <a:sym typeface="Arial"/>
            </a:endParaRPr>
          </a:p>
        </p:txBody>
      </p:sp>
      <p:pic>
        <p:nvPicPr>
          <p:cNvPr descr="pasted-image.pdf" id="515" name="Google Shape;515;p46"/>
          <p:cNvPicPr preferRelativeResize="0"/>
          <p:nvPr/>
        </p:nvPicPr>
        <p:blipFill rotWithShape="1">
          <a:blip r:embed="rId3">
            <a:alphaModFix/>
          </a:blip>
          <a:srcRect b="0" l="0" r="0" t="0"/>
          <a:stretch/>
        </p:blipFill>
        <p:spPr>
          <a:xfrm>
            <a:off x="8251904" y="6124164"/>
            <a:ext cx="1295734" cy="1572049"/>
          </a:xfrm>
          <a:prstGeom prst="rect">
            <a:avLst/>
          </a:prstGeom>
          <a:noFill/>
          <a:ln>
            <a:noFill/>
          </a:ln>
        </p:spPr>
      </p:pic>
      <p:pic>
        <p:nvPicPr>
          <p:cNvPr descr="pasted-image.pdf" id="516" name="Google Shape;516;p46"/>
          <p:cNvPicPr preferRelativeResize="0"/>
          <p:nvPr/>
        </p:nvPicPr>
        <p:blipFill rotWithShape="1">
          <a:blip r:embed="rId3">
            <a:alphaModFix/>
          </a:blip>
          <a:srcRect b="0" l="0" r="0" t="0"/>
          <a:stretch/>
        </p:blipFill>
        <p:spPr>
          <a:xfrm>
            <a:off x="3457161" y="6124164"/>
            <a:ext cx="1295734" cy="1572049"/>
          </a:xfrm>
          <a:prstGeom prst="rect">
            <a:avLst/>
          </a:prstGeom>
          <a:noFill/>
          <a:ln>
            <a:noFill/>
          </a:ln>
        </p:spPr>
      </p:pic>
      <p:sp>
        <p:nvSpPr>
          <p:cNvPr id="517" name="Google Shape;517;p4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cxnSp>
        <p:nvCxnSpPr>
          <p:cNvPr id="518" name="Google Shape;518;p46"/>
          <p:cNvCxnSpPr>
            <a:stCxn id="512" idx="1"/>
            <a:endCxn id="513" idx="0"/>
          </p:cNvCxnSpPr>
          <p:nvPr/>
        </p:nvCxnSpPr>
        <p:spPr>
          <a:xfrm flipH="1">
            <a:off x="4104934" y="3897524"/>
            <a:ext cx="1749600" cy="1588800"/>
          </a:xfrm>
          <a:prstGeom prst="straightConnector1">
            <a:avLst/>
          </a:prstGeom>
          <a:noFill/>
          <a:ln cap="flat" cmpd="sng" w="9525">
            <a:solidFill>
              <a:schemeClr val="accent5"/>
            </a:solidFill>
            <a:prstDash val="solid"/>
            <a:round/>
            <a:headEnd len="med" w="med" type="none"/>
            <a:tailEnd len="med" w="med" type="triangle"/>
          </a:ln>
        </p:spPr>
      </p:cxnSp>
      <p:cxnSp>
        <p:nvCxnSpPr>
          <p:cNvPr id="519" name="Google Shape;519;p46"/>
          <p:cNvCxnSpPr>
            <a:stCxn id="512" idx="3"/>
            <a:endCxn id="514" idx="0"/>
          </p:cNvCxnSpPr>
          <p:nvPr/>
        </p:nvCxnSpPr>
        <p:spPr>
          <a:xfrm>
            <a:off x="7150268" y="3897524"/>
            <a:ext cx="1749600" cy="1588800"/>
          </a:xfrm>
          <a:prstGeom prst="straightConnector1">
            <a:avLst/>
          </a:prstGeom>
          <a:noFill/>
          <a:ln cap="flat" cmpd="sng" w="9525">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par>
                          <p:cTn fill="hold">
                            <p:stCondLst>
                              <p:cond delay="501"/>
                            </p:stCondLst>
                            <p:childTnLst>
                              <p:par>
                                <p:cTn fill="hold" nodeType="after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par>
                          <p:cTn fill="hold">
                            <p:stCondLst>
                              <p:cond delay="502"/>
                            </p:stCondLst>
                            <p:childTnLst>
                              <p:par>
                                <p:cTn fill="hold" nodeType="after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par>
                          <p:cTn fill="hold">
                            <p:stCondLst>
                              <p:cond delay="1502"/>
                            </p:stCondLst>
                            <p:childTnLst>
                              <p:par>
                                <p:cTn fill="hold" nodeType="after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descr="pasted-image.pdf" id="524" name="Google Shape;524;p47"/>
          <p:cNvPicPr preferRelativeResize="0"/>
          <p:nvPr/>
        </p:nvPicPr>
        <p:blipFill rotWithShape="1">
          <a:blip r:embed="rId3">
            <a:alphaModFix/>
          </a:blip>
          <a:srcRect b="0" l="0" r="0" t="0"/>
          <a:stretch/>
        </p:blipFill>
        <p:spPr>
          <a:xfrm>
            <a:off x="5854534" y="3111500"/>
            <a:ext cx="1295734" cy="1572047"/>
          </a:xfrm>
          <a:prstGeom prst="rect">
            <a:avLst/>
          </a:prstGeom>
          <a:noFill/>
          <a:ln>
            <a:noFill/>
          </a:ln>
        </p:spPr>
      </p:pic>
      <p:pic>
        <p:nvPicPr>
          <p:cNvPr descr="pasted-image.pdf" id="525" name="Google Shape;525;p47"/>
          <p:cNvPicPr preferRelativeResize="0"/>
          <p:nvPr/>
        </p:nvPicPr>
        <p:blipFill rotWithShape="1">
          <a:blip r:embed="rId3">
            <a:alphaModFix/>
          </a:blip>
          <a:srcRect b="0" l="0" r="0" t="0"/>
          <a:stretch/>
        </p:blipFill>
        <p:spPr>
          <a:xfrm>
            <a:off x="3457161" y="6124164"/>
            <a:ext cx="1295734" cy="1572049"/>
          </a:xfrm>
          <a:prstGeom prst="rect">
            <a:avLst/>
          </a:prstGeom>
          <a:noFill/>
          <a:ln>
            <a:noFill/>
          </a:ln>
        </p:spPr>
      </p:pic>
      <p:sp>
        <p:nvSpPr>
          <p:cNvPr id="526" name="Google Shape;526;p47"/>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27" name="Google Shape;527;p47"/>
          <p:cNvSpPr txBox="1"/>
          <p:nvPr/>
        </p:nvSpPr>
        <p:spPr>
          <a:xfrm>
            <a:off x="3283506" y="7763526"/>
            <a:ext cx="164304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528" name="Google Shape;528;p47"/>
          <p:cNvSpPr txBox="1"/>
          <p:nvPr/>
        </p:nvSpPr>
        <p:spPr>
          <a:xfrm>
            <a:off x="8163527" y="7763526"/>
            <a:ext cx="1472490"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529" name="Google Shape;529;p47"/>
          <p:cNvSpPr txBox="1"/>
          <p:nvPr/>
        </p:nvSpPr>
        <p:spPr>
          <a:xfrm>
            <a:off x="5883102" y="4765408"/>
            <a:ext cx="1238595"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530" name="Google Shape;530;p47"/>
          <p:cNvPicPr preferRelativeResize="0"/>
          <p:nvPr/>
        </p:nvPicPr>
        <p:blipFill rotWithShape="1">
          <a:blip r:embed="rId3">
            <a:alphaModFix/>
          </a:blip>
          <a:srcRect b="0" l="0" r="0" t="0"/>
          <a:stretch/>
        </p:blipFill>
        <p:spPr>
          <a:xfrm>
            <a:off x="8251904" y="6124164"/>
            <a:ext cx="1295734" cy="1572049"/>
          </a:xfrm>
          <a:prstGeom prst="rect">
            <a:avLst/>
          </a:prstGeom>
          <a:noFill/>
          <a:ln>
            <a:noFill/>
          </a:ln>
        </p:spPr>
      </p:pic>
      <p:sp>
        <p:nvSpPr>
          <p:cNvPr id="531" name="Google Shape;531;p47"/>
          <p:cNvSpPr txBox="1"/>
          <p:nvPr/>
        </p:nvSpPr>
        <p:spPr>
          <a:xfrm>
            <a:off x="3468122" y="5486399"/>
            <a:ext cx="127381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Commit</a:t>
            </a:r>
            <a:endParaRPr b="0" i="0" sz="1400" u="none" cap="none" strike="noStrike">
              <a:solidFill>
                <a:srgbClr val="000000"/>
              </a:solidFill>
              <a:latin typeface="Arial"/>
              <a:ea typeface="Arial"/>
              <a:cs typeface="Arial"/>
              <a:sym typeface="Arial"/>
            </a:endParaRPr>
          </a:p>
        </p:txBody>
      </p:sp>
      <p:grpSp>
        <p:nvGrpSpPr>
          <p:cNvPr id="532" name="Google Shape;532;p47"/>
          <p:cNvGrpSpPr/>
          <p:nvPr/>
        </p:nvGrpSpPr>
        <p:grpSpPr>
          <a:xfrm>
            <a:off x="3722638" y="6527798"/>
            <a:ext cx="764783" cy="764784"/>
            <a:chOff x="-1" y="-1"/>
            <a:chExt cx="764782" cy="764782"/>
          </a:xfrm>
        </p:grpSpPr>
        <p:sp>
          <p:nvSpPr>
            <p:cNvPr id="533" name="Google Shape;533;p47"/>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34" name="Google Shape;534;p47"/>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535" name="Google Shape;535;p4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536" name="Google Shape;536;p47"/>
          <p:cNvSpPr txBox="1"/>
          <p:nvPr/>
        </p:nvSpPr>
        <p:spPr>
          <a:xfrm>
            <a:off x="1372625" y="670982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750"/>
                                        <p:tgtEl>
                                          <p:spTgt spid="532"/>
                                        </p:tgtEl>
                                        <p:attrNameLst>
                                          <p:attrName>ppt_w</p:attrName>
                                        </p:attrNameLst>
                                      </p:cBhvr>
                                      <p:tavLst>
                                        <p:tav fmla="" tm="0">
                                          <p:val>
                                            <p:strVal val="0"/>
                                          </p:val>
                                        </p:tav>
                                        <p:tav fmla="" tm="100000">
                                          <p:val>
                                            <p:strVal val="#ppt_w"/>
                                          </p:val>
                                        </p:tav>
                                      </p:tavLst>
                                    </p:anim>
                                    <p:anim calcmode="lin" valueType="num">
                                      <p:cBhvr additive="base">
                                        <p:cTn dur="750"/>
                                        <p:tgtEl>
                                          <p:spTgt spid="532"/>
                                        </p:tgtEl>
                                        <p:attrNameLst>
                                          <p:attrName>ppt_h</p:attrName>
                                        </p:attrNameLst>
                                      </p:cBhvr>
                                      <p:tavLst>
                                        <p:tav fmla="" tm="0">
                                          <p:val>
                                            <p:strVal val="0"/>
                                          </p:val>
                                        </p:tav>
                                        <p:tav fmla="" tm="100000">
                                          <p:val>
                                            <p:strVal val="#ppt_h"/>
                                          </p:val>
                                        </p:tav>
                                      </p:tavLst>
                                    </p:anim>
                                  </p:childTnLst>
                                </p:cTn>
                              </p:par>
                            </p:childTnLst>
                          </p:cTn>
                        </p:par>
                        <p:par>
                          <p:cTn fill="hold">
                            <p:stCondLst>
                              <p:cond delay="750"/>
                            </p:stCondLst>
                            <p:childTnLst>
                              <p:par>
                                <p:cTn fill="hold" nodeType="afterEffect" presetClass="exit" presetID="10" presetSubtype="0">
                                  <p:stCondLst>
                                    <p:cond delay="0"/>
                                  </p:stCondLst>
                                  <p:childTnLst>
                                    <p:animEffect filter="fade" transition="out">
                                      <p:cBhvr>
                                        <p:cTn dur="1000"/>
                                        <p:tgtEl>
                                          <p:spTgt spid="531"/>
                                        </p:tgtEl>
                                      </p:cBhvr>
                                    </p:animEffect>
                                    <p:set>
                                      <p:cBhvr>
                                        <p:cTn dur="1" fill="hold">
                                          <p:stCondLst>
                                            <p:cond delay="1000"/>
                                          </p:stCondLst>
                                        </p:cTn>
                                        <p:tgtEl>
                                          <p:spTgt spid="5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descr="pasted-image.pdf" id="541" name="Google Shape;541;p48"/>
          <p:cNvPicPr preferRelativeResize="0"/>
          <p:nvPr/>
        </p:nvPicPr>
        <p:blipFill rotWithShape="1">
          <a:blip r:embed="rId3">
            <a:alphaModFix/>
          </a:blip>
          <a:srcRect b="0" l="0" r="0" t="0"/>
          <a:stretch/>
        </p:blipFill>
        <p:spPr>
          <a:xfrm>
            <a:off x="5854534" y="3111500"/>
            <a:ext cx="1295734" cy="1572047"/>
          </a:xfrm>
          <a:prstGeom prst="rect">
            <a:avLst/>
          </a:prstGeom>
          <a:noFill/>
          <a:ln>
            <a:noFill/>
          </a:ln>
        </p:spPr>
      </p:pic>
      <p:grpSp>
        <p:nvGrpSpPr>
          <p:cNvPr id="542" name="Google Shape;542;p48"/>
          <p:cNvGrpSpPr/>
          <p:nvPr/>
        </p:nvGrpSpPr>
        <p:grpSpPr>
          <a:xfrm>
            <a:off x="3457161" y="6121398"/>
            <a:ext cx="1295737" cy="1572052"/>
            <a:chOff x="0" y="-1"/>
            <a:chExt cx="1295735" cy="1572050"/>
          </a:xfrm>
        </p:grpSpPr>
        <p:pic>
          <p:nvPicPr>
            <p:cNvPr descr="pasted-image.pdf" id="543" name="Google Shape;543;p48"/>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44" name="Google Shape;544;p48"/>
            <p:cNvGrpSpPr/>
            <p:nvPr/>
          </p:nvGrpSpPr>
          <p:grpSpPr>
            <a:xfrm>
              <a:off x="265476" y="403633"/>
              <a:ext cx="764783" cy="764783"/>
              <a:chOff x="-1" y="-1"/>
              <a:chExt cx="764782" cy="764782"/>
            </a:xfrm>
          </p:grpSpPr>
          <p:sp>
            <p:nvSpPr>
              <p:cNvPr id="545" name="Google Shape;545;p48"/>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46" name="Google Shape;546;p48"/>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grpSp>
        <p:nvGrpSpPr>
          <p:cNvPr id="547" name="Google Shape;547;p48"/>
          <p:cNvGrpSpPr/>
          <p:nvPr/>
        </p:nvGrpSpPr>
        <p:grpSpPr>
          <a:xfrm>
            <a:off x="3457161" y="6121398"/>
            <a:ext cx="1295737" cy="1572052"/>
            <a:chOff x="0" y="-1"/>
            <a:chExt cx="1295735" cy="1572050"/>
          </a:xfrm>
        </p:grpSpPr>
        <p:pic>
          <p:nvPicPr>
            <p:cNvPr descr="pasted-image.pdf" id="548" name="Google Shape;548;p48"/>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49" name="Google Shape;549;p48"/>
            <p:cNvGrpSpPr/>
            <p:nvPr/>
          </p:nvGrpSpPr>
          <p:grpSpPr>
            <a:xfrm>
              <a:off x="265476" y="403633"/>
              <a:ext cx="764783" cy="764783"/>
              <a:chOff x="-1" y="-1"/>
              <a:chExt cx="764782" cy="764782"/>
            </a:xfrm>
          </p:grpSpPr>
          <p:sp>
            <p:nvSpPr>
              <p:cNvPr id="550" name="Google Shape;550;p48"/>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51" name="Google Shape;551;p48"/>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552" name="Google Shape;552;p4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53" name="Google Shape;553;p48"/>
          <p:cNvSpPr txBox="1"/>
          <p:nvPr/>
        </p:nvSpPr>
        <p:spPr>
          <a:xfrm>
            <a:off x="3283506" y="7763526"/>
            <a:ext cx="164304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554" name="Google Shape;554;p48"/>
          <p:cNvSpPr txBox="1"/>
          <p:nvPr/>
        </p:nvSpPr>
        <p:spPr>
          <a:xfrm>
            <a:off x="8163527" y="7763526"/>
            <a:ext cx="1472490"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555" name="Google Shape;555;p48"/>
          <p:cNvSpPr txBox="1"/>
          <p:nvPr/>
        </p:nvSpPr>
        <p:spPr>
          <a:xfrm>
            <a:off x="5883102" y="4765408"/>
            <a:ext cx="1238595"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556" name="Google Shape;556;p48"/>
          <p:cNvPicPr preferRelativeResize="0"/>
          <p:nvPr/>
        </p:nvPicPr>
        <p:blipFill rotWithShape="1">
          <a:blip r:embed="rId3">
            <a:alphaModFix/>
          </a:blip>
          <a:srcRect b="0" l="0" r="0" t="0"/>
          <a:stretch/>
        </p:blipFill>
        <p:spPr>
          <a:xfrm>
            <a:off x="8251904" y="6121400"/>
            <a:ext cx="1295735" cy="1572047"/>
          </a:xfrm>
          <a:prstGeom prst="rect">
            <a:avLst/>
          </a:prstGeom>
          <a:noFill/>
          <a:ln>
            <a:noFill/>
          </a:ln>
        </p:spPr>
      </p:pic>
      <p:sp>
        <p:nvSpPr>
          <p:cNvPr id="557" name="Google Shape;557;p48"/>
          <p:cNvSpPr txBox="1"/>
          <p:nvPr/>
        </p:nvSpPr>
        <p:spPr>
          <a:xfrm>
            <a:off x="3708152" y="5486399"/>
            <a:ext cx="79375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Push</a:t>
            </a:r>
            <a:endParaRPr b="0" i="0" sz="1400" u="none" cap="none" strike="noStrike">
              <a:solidFill>
                <a:srgbClr val="000000"/>
              </a:solidFill>
              <a:latin typeface="Arial"/>
              <a:ea typeface="Arial"/>
              <a:cs typeface="Arial"/>
              <a:sym typeface="Arial"/>
            </a:endParaRPr>
          </a:p>
        </p:txBody>
      </p:sp>
      <p:sp>
        <p:nvSpPr>
          <p:cNvPr id="558" name="Google Shape;558;p4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559" name="Google Shape;559;p48"/>
          <p:cNvSpPr txBox="1"/>
          <p:nvPr/>
        </p:nvSpPr>
        <p:spPr>
          <a:xfrm>
            <a:off x="1372625" y="670982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cxnSp>
        <p:nvCxnSpPr>
          <p:cNvPr id="560" name="Google Shape;560;p48"/>
          <p:cNvCxnSpPr/>
          <p:nvPr/>
        </p:nvCxnSpPr>
        <p:spPr>
          <a:xfrm flipH="1">
            <a:off x="4104934" y="3897524"/>
            <a:ext cx="1749600" cy="1588800"/>
          </a:xfrm>
          <a:prstGeom prst="straightConnector1">
            <a:avLst/>
          </a:prstGeom>
          <a:noFill/>
          <a:ln cap="flat" cmpd="sng" w="9525">
            <a:solidFill>
              <a:schemeClr val="accent5"/>
            </a:solidFill>
            <a:prstDash val="solid"/>
            <a:round/>
            <a:headEnd len="med" w="med" type="triangl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1000"/>
                                        <p:tgtEl>
                                          <p:spTgt spid="557"/>
                                        </p:tgtEl>
                                        <p:attrNameLst>
                                          <p:attrName>ppt_w</p:attrName>
                                        </p:attrNameLst>
                                      </p:cBhvr>
                                      <p:tavLst>
                                        <p:tav fmla="" tm="0">
                                          <p:val>
                                            <p:strVal val="0"/>
                                          </p:val>
                                        </p:tav>
                                        <p:tav fmla="" tm="100000">
                                          <p:val>
                                            <p:strVal val="#ppt_w"/>
                                          </p:val>
                                        </p:tav>
                                      </p:tavLst>
                                    </p:anim>
                                    <p:anim calcmode="lin" valueType="num">
                                      <p:cBhvr additive="base">
                                        <p:cTn dur="1000"/>
                                        <p:tgtEl>
                                          <p:spTgt spid="55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557"/>
                                        </p:tgtEl>
                                      </p:cBhvr>
                                    </p:animEffect>
                                    <p:set>
                                      <p:cBhvr>
                                        <p:cTn dur="1" fill="hold">
                                          <p:stCondLst>
                                            <p:cond delay="1000"/>
                                          </p:stCondLst>
                                        </p:cTn>
                                        <p:tgtEl>
                                          <p:spTgt spid="55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49"/>
          <p:cNvGrpSpPr/>
          <p:nvPr/>
        </p:nvGrpSpPr>
        <p:grpSpPr>
          <a:xfrm>
            <a:off x="5854532" y="3111498"/>
            <a:ext cx="1295737" cy="1572052"/>
            <a:chOff x="0" y="-1"/>
            <a:chExt cx="1295735" cy="1572050"/>
          </a:xfrm>
        </p:grpSpPr>
        <p:pic>
          <p:nvPicPr>
            <p:cNvPr descr="pasted-image.pdf" id="566" name="Google Shape;566;p49"/>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67" name="Google Shape;567;p49"/>
            <p:cNvGrpSpPr/>
            <p:nvPr/>
          </p:nvGrpSpPr>
          <p:grpSpPr>
            <a:xfrm>
              <a:off x="265476" y="403633"/>
              <a:ext cx="764783" cy="764783"/>
              <a:chOff x="-1" y="-1"/>
              <a:chExt cx="764782" cy="764782"/>
            </a:xfrm>
          </p:grpSpPr>
          <p:sp>
            <p:nvSpPr>
              <p:cNvPr id="568" name="Google Shape;568;p49"/>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69" name="Google Shape;569;p49"/>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570" name="Google Shape;570;p49"/>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71" name="Google Shape;571;p49"/>
          <p:cNvSpPr txBox="1"/>
          <p:nvPr/>
        </p:nvSpPr>
        <p:spPr>
          <a:xfrm>
            <a:off x="3283506" y="7763526"/>
            <a:ext cx="164304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572" name="Google Shape;572;p49"/>
          <p:cNvSpPr txBox="1"/>
          <p:nvPr/>
        </p:nvSpPr>
        <p:spPr>
          <a:xfrm>
            <a:off x="8163527" y="7763526"/>
            <a:ext cx="1472490"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573" name="Google Shape;573;p49"/>
          <p:cNvSpPr txBox="1"/>
          <p:nvPr/>
        </p:nvSpPr>
        <p:spPr>
          <a:xfrm>
            <a:off x="5883102" y="4765408"/>
            <a:ext cx="1238595"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574" name="Google Shape;574;p49"/>
          <p:cNvPicPr preferRelativeResize="0"/>
          <p:nvPr/>
        </p:nvPicPr>
        <p:blipFill rotWithShape="1">
          <a:blip r:embed="rId3">
            <a:alphaModFix/>
          </a:blip>
          <a:srcRect b="0" l="0" r="0" t="0"/>
          <a:stretch/>
        </p:blipFill>
        <p:spPr>
          <a:xfrm>
            <a:off x="8251904" y="6121400"/>
            <a:ext cx="1295735" cy="1572047"/>
          </a:xfrm>
          <a:prstGeom prst="rect">
            <a:avLst/>
          </a:prstGeom>
          <a:noFill/>
          <a:ln>
            <a:noFill/>
          </a:ln>
        </p:spPr>
      </p:pic>
      <p:grpSp>
        <p:nvGrpSpPr>
          <p:cNvPr id="575" name="Google Shape;575;p49"/>
          <p:cNvGrpSpPr/>
          <p:nvPr/>
        </p:nvGrpSpPr>
        <p:grpSpPr>
          <a:xfrm>
            <a:off x="3457161" y="6121398"/>
            <a:ext cx="1295737" cy="1572052"/>
            <a:chOff x="0" y="-1"/>
            <a:chExt cx="1295735" cy="1572050"/>
          </a:xfrm>
        </p:grpSpPr>
        <p:pic>
          <p:nvPicPr>
            <p:cNvPr descr="pasted-image.pdf" id="576" name="Google Shape;576;p49"/>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77" name="Google Shape;577;p49"/>
            <p:cNvGrpSpPr/>
            <p:nvPr/>
          </p:nvGrpSpPr>
          <p:grpSpPr>
            <a:xfrm>
              <a:off x="265476" y="403633"/>
              <a:ext cx="764783" cy="764783"/>
              <a:chOff x="-1" y="-1"/>
              <a:chExt cx="764782" cy="764782"/>
            </a:xfrm>
          </p:grpSpPr>
          <p:sp>
            <p:nvSpPr>
              <p:cNvPr id="578" name="Google Shape;578;p49"/>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79" name="Google Shape;579;p49"/>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580" name="Google Shape;580;p49"/>
          <p:cNvSpPr txBox="1"/>
          <p:nvPr/>
        </p:nvSpPr>
        <p:spPr>
          <a:xfrm>
            <a:off x="8585922" y="5486399"/>
            <a:ext cx="627698"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Pull</a:t>
            </a:r>
            <a:endParaRPr b="0" i="0" sz="1400" u="none" cap="none" strike="noStrike">
              <a:solidFill>
                <a:srgbClr val="000000"/>
              </a:solidFill>
              <a:latin typeface="Arial"/>
              <a:ea typeface="Arial"/>
              <a:cs typeface="Arial"/>
              <a:sym typeface="Arial"/>
            </a:endParaRPr>
          </a:p>
        </p:txBody>
      </p:sp>
      <p:grpSp>
        <p:nvGrpSpPr>
          <p:cNvPr id="581" name="Google Shape;581;p49"/>
          <p:cNvGrpSpPr/>
          <p:nvPr/>
        </p:nvGrpSpPr>
        <p:grpSpPr>
          <a:xfrm>
            <a:off x="5854532" y="3111498"/>
            <a:ext cx="1295737" cy="1572052"/>
            <a:chOff x="0" y="-1"/>
            <a:chExt cx="1295735" cy="1572050"/>
          </a:xfrm>
        </p:grpSpPr>
        <p:pic>
          <p:nvPicPr>
            <p:cNvPr descr="pasted-image.pdf" id="582" name="Google Shape;582;p49"/>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83" name="Google Shape;583;p49"/>
            <p:cNvGrpSpPr/>
            <p:nvPr/>
          </p:nvGrpSpPr>
          <p:grpSpPr>
            <a:xfrm>
              <a:off x="265476" y="403633"/>
              <a:ext cx="764783" cy="764783"/>
              <a:chOff x="-1" y="-1"/>
              <a:chExt cx="764782" cy="764782"/>
            </a:xfrm>
          </p:grpSpPr>
          <p:sp>
            <p:nvSpPr>
              <p:cNvPr id="584" name="Google Shape;584;p49"/>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85" name="Google Shape;585;p49"/>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586" name="Google Shape;586;p4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587" name="Google Shape;587;p49"/>
          <p:cNvSpPr txBox="1"/>
          <p:nvPr/>
        </p:nvSpPr>
        <p:spPr>
          <a:xfrm>
            <a:off x="1372625" y="670982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sp>
        <p:nvSpPr>
          <p:cNvPr id="588" name="Google Shape;588;p49"/>
          <p:cNvSpPr txBox="1"/>
          <p:nvPr/>
        </p:nvSpPr>
        <p:spPr>
          <a:xfrm>
            <a:off x="5759850" y="240452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cxnSp>
        <p:nvCxnSpPr>
          <p:cNvPr id="589" name="Google Shape;589;p49"/>
          <p:cNvCxnSpPr/>
          <p:nvPr/>
        </p:nvCxnSpPr>
        <p:spPr>
          <a:xfrm>
            <a:off x="7150268" y="3897524"/>
            <a:ext cx="1749600" cy="1588800"/>
          </a:xfrm>
          <a:prstGeom prst="straightConnector1">
            <a:avLst/>
          </a:prstGeom>
          <a:noFill/>
          <a:ln cap="flat" cmpd="sng" w="9525">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1000"/>
                                        <p:tgtEl>
                                          <p:spTgt spid="580"/>
                                        </p:tgtEl>
                                        <p:attrNameLst>
                                          <p:attrName>ppt_w</p:attrName>
                                        </p:attrNameLst>
                                      </p:cBhvr>
                                      <p:tavLst>
                                        <p:tav fmla="" tm="0">
                                          <p:val>
                                            <p:strVal val="0"/>
                                          </p:val>
                                        </p:tav>
                                        <p:tav fmla="" tm="100000">
                                          <p:val>
                                            <p:strVal val="#ppt_w"/>
                                          </p:val>
                                        </p:tav>
                                      </p:tavLst>
                                    </p:anim>
                                    <p:anim calcmode="lin" valueType="num">
                                      <p:cBhvr additive="base">
                                        <p:cTn dur="1000"/>
                                        <p:tgtEl>
                                          <p:spTgt spid="58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pSp>
        <p:nvGrpSpPr>
          <p:cNvPr id="594" name="Google Shape;594;p50"/>
          <p:cNvGrpSpPr/>
          <p:nvPr/>
        </p:nvGrpSpPr>
        <p:grpSpPr>
          <a:xfrm>
            <a:off x="5854532" y="3111498"/>
            <a:ext cx="1295737" cy="1572052"/>
            <a:chOff x="0" y="-1"/>
            <a:chExt cx="1295735" cy="1572050"/>
          </a:xfrm>
        </p:grpSpPr>
        <p:pic>
          <p:nvPicPr>
            <p:cNvPr descr="pasted-image.pdf" id="595" name="Google Shape;595;p50"/>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596" name="Google Shape;596;p50"/>
            <p:cNvGrpSpPr/>
            <p:nvPr/>
          </p:nvGrpSpPr>
          <p:grpSpPr>
            <a:xfrm>
              <a:off x="265476" y="403633"/>
              <a:ext cx="764783" cy="764783"/>
              <a:chOff x="-1" y="-1"/>
              <a:chExt cx="764782" cy="764782"/>
            </a:xfrm>
          </p:grpSpPr>
          <p:sp>
            <p:nvSpPr>
              <p:cNvPr id="597" name="Google Shape;597;p50"/>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598" name="Google Shape;598;p50"/>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599" name="Google Shape;599;p5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600" name="Google Shape;600;p50"/>
          <p:cNvSpPr txBox="1"/>
          <p:nvPr/>
        </p:nvSpPr>
        <p:spPr>
          <a:xfrm>
            <a:off x="3283506" y="7763526"/>
            <a:ext cx="164304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601" name="Google Shape;601;p50"/>
          <p:cNvSpPr txBox="1"/>
          <p:nvPr/>
        </p:nvSpPr>
        <p:spPr>
          <a:xfrm>
            <a:off x="8163527" y="7763526"/>
            <a:ext cx="1472490"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602" name="Google Shape;602;p50"/>
          <p:cNvSpPr txBox="1"/>
          <p:nvPr/>
        </p:nvSpPr>
        <p:spPr>
          <a:xfrm>
            <a:off x="5883102" y="4765408"/>
            <a:ext cx="1238595"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603" name="Google Shape;603;p50"/>
          <p:cNvPicPr preferRelativeResize="0"/>
          <p:nvPr/>
        </p:nvPicPr>
        <p:blipFill rotWithShape="1">
          <a:blip r:embed="rId3">
            <a:alphaModFix/>
          </a:blip>
          <a:srcRect b="0" l="0" r="0" t="0"/>
          <a:stretch/>
        </p:blipFill>
        <p:spPr>
          <a:xfrm>
            <a:off x="8251904" y="6121400"/>
            <a:ext cx="1295735" cy="1572047"/>
          </a:xfrm>
          <a:prstGeom prst="rect">
            <a:avLst/>
          </a:prstGeom>
          <a:noFill/>
          <a:ln>
            <a:noFill/>
          </a:ln>
        </p:spPr>
      </p:pic>
      <p:grpSp>
        <p:nvGrpSpPr>
          <p:cNvPr id="604" name="Google Shape;604;p50"/>
          <p:cNvGrpSpPr/>
          <p:nvPr/>
        </p:nvGrpSpPr>
        <p:grpSpPr>
          <a:xfrm>
            <a:off x="3457161" y="6121398"/>
            <a:ext cx="1295737" cy="1572052"/>
            <a:chOff x="0" y="-1"/>
            <a:chExt cx="1295735" cy="1572050"/>
          </a:xfrm>
        </p:grpSpPr>
        <p:pic>
          <p:nvPicPr>
            <p:cNvPr descr="pasted-image.pdf" id="605" name="Google Shape;605;p50"/>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606" name="Google Shape;606;p50"/>
            <p:cNvGrpSpPr/>
            <p:nvPr/>
          </p:nvGrpSpPr>
          <p:grpSpPr>
            <a:xfrm>
              <a:off x="265476" y="403633"/>
              <a:ext cx="764783" cy="764783"/>
              <a:chOff x="-1" y="-1"/>
              <a:chExt cx="764782" cy="764782"/>
            </a:xfrm>
          </p:grpSpPr>
          <p:sp>
            <p:nvSpPr>
              <p:cNvPr id="607" name="Google Shape;607;p50"/>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08" name="Google Shape;608;p50"/>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609" name="Google Shape;609;p50"/>
          <p:cNvSpPr txBox="1"/>
          <p:nvPr/>
        </p:nvSpPr>
        <p:spPr>
          <a:xfrm>
            <a:off x="8585922" y="5486399"/>
            <a:ext cx="627698"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Pull</a:t>
            </a:r>
            <a:endParaRPr b="0" i="0" sz="1400" u="none" cap="none" strike="noStrike">
              <a:solidFill>
                <a:srgbClr val="000000"/>
              </a:solidFill>
              <a:latin typeface="Arial"/>
              <a:ea typeface="Arial"/>
              <a:cs typeface="Arial"/>
              <a:sym typeface="Arial"/>
            </a:endParaRPr>
          </a:p>
        </p:txBody>
      </p:sp>
      <p:grpSp>
        <p:nvGrpSpPr>
          <p:cNvPr id="610" name="Google Shape;610;p50"/>
          <p:cNvGrpSpPr/>
          <p:nvPr/>
        </p:nvGrpSpPr>
        <p:grpSpPr>
          <a:xfrm>
            <a:off x="5854532" y="3111498"/>
            <a:ext cx="1295737" cy="1572052"/>
            <a:chOff x="0" y="-1"/>
            <a:chExt cx="1295735" cy="1572050"/>
          </a:xfrm>
        </p:grpSpPr>
        <p:pic>
          <p:nvPicPr>
            <p:cNvPr descr="pasted-image.pdf" id="611" name="Google Shape;611;p50"/>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612" name="Google Shape;612;p50"/>
            <p:cNvGrpSpPr/>
            <p:nvPr/>
          </p:nvGrpSpPr>
          <p:grpSpPr>
            <a:xfrm>
              <a:off x="265476" y="403633"/>
              <a:ext cx="764783" cy="764783"/>
              <a:chOff x="-1" y="-1"/>
              <a:chExt cx="764782" cy="764782"/>
            </a:xfrm>
          </p:grpSpPr>
          <p:sp>
            <p:nvSpPr>
              <p:cNvPr id="613" name="Google Shape;613;p50"/>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14" name="Google Shape;614;p50"/>
              <p:cNvSpPr txBox="1"/>
              <p:nvPr/>
            </p:nvSpPr>
            <p:spPr>
              <a:xfrm>
                <a:off x="111999" y="122039"/>
                <a:ext cx="540781"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grpSp>
        <p:nvGrpSpPr>
          <p:cNvPr id="615" name="Google Shape;615;p50"/>
          <p:cNvGrpSpPr/>
          <p:nvPr/>
        </p:nvGrpSpPr>
        <p:grpSpPr>
          <a:xfrm>
            <a:off x="8517379" y="6525031"/>
            <a:ext cx="764783" cy="764783"/>
            <a:chOff x="-1" y="-1"/>
            <a:chExt cx="764782" cy="764782"/>
          </a:xfrm>
        </p:grpSpPr>
        <p:sp>
          <p:nvSpPr>
            <p:cNvPr id="616" name="Google Shape;616;p50"/>
            <p:cNvSpPr/>
            <p:nvPr/>
          </p:nvSpPr>
          <p:spPr>
            <a:xfrm>
              <a:off x="-1" y="-1"/>
              <a:ext cx="764782" cy="764782"/>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17" name="Google Shape;617;p50"/>
            <p:cNvSpPr txBox="1"/>
            <p:nvPr/>
          </p:nvSpPr>
          <p:spPr>
            <a:xfrm>
              <a:off x="111998" y="122039"/>
              <a:ext cx="540784" cy="5207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618" name="Google Shape;618;p5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619" name="Google Shape;619;p50"/>
          <p:cNvSpPr txBox="1"/>
          <p:nvPr/>
        </p:nvSpPr>
        <p:spPr>
          <a:xfrm>
            <a:off x="10008625" y="666367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1"/>
          <p:cNvSpPr txBox="1"/>
          <p:nvPr>
            <p:ph type="title"/>
          </p:nvPr>
        </p:nvSpPr>
        <p:spPr>
          <a:xfrm>
            <a:off x="1051477" y="3241842"/>
            <a:ext cx="11130547" cy="3302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7000"/>
              <a:buFont typeface="Helvetica Neue"/>
              <a:buNone/>
            </a:pPr>
            <a:r>
              <a:rPr lang="en-US" sz="7000"/>
              <a:t>Something went wrong.</a:t>
            </a:r>
            <a:endParaRPr/>
          </a:p>
        </p:txBody>
      </p:sp>
      <p:sp>
        <p:nvSpPr>
          <p:cNvPr id="625" name="Google Shape;625;p5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descr="pasted-image.pdf" id="630" name="Google Shape;630;g269857ff8b4_1_72"/>
          <p:cNvPicPr preferRelativeResize="0"/>
          <p:nvPr/>
        </p:nvPicPr>
        <p:blipFill rotWithShape="1">
          <a:blip r:embed="rId3">
            <a:alphaModFix/>
          </a:blip>
          <a:srcRect b="0" l="0" r="0" t="0"/>
          <a:stretch/>
        </p:blipFill>
        <p:spPr>
          <a:xfrm>
            <a:off x="5854534" y="3111500"/>
            <a:ext cx="1295734" cy="1572047"/>
          </a:xfrm>
          <a:prstGeom prst="rect">
            <a:avLst/>
          </a:prstGeom>
          <a:noFill/>
          <a:ln>
            <a:noFill/>
          </a:ln>
        </p:spPr>
      </p:pic>
      <p:grpSp>
        <p:nvGrpSpPr>
          <p:cNvPr id="631" name="Google Shape;631;g269857ff8b4_1_72"/>
          <p:cNvGrpSpPr/>
          <p:nvPr/>
        </p:nvGrpSpPr>
        <p:grpSpPr>
          <a:xfrm>
            <a:off x="3457161" y="6121398"/>
            <a:ext cx="1295735" cy="1572050"/>
            <a:chOff x="0" y="-1"/>
            <a:chExt cx="1295735" cy="1572050"/>
          </a:xfrm>
        </p:grpSpPr>
        <p:pic>
          <p:nvPicPr>
            <p:cNvPr descr="pasted-image.pdf" id="632" name="Google Shape;632;g269857ff8b4_1_72"/>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633" name="Google Shape;633;g269857ff8b4_1_72"/>
            <p:cNvGrpSpPr/>
            <p:nvPr/>
          </p:nvGrpSpPr>
          <p:grpSpPr>
            <a:xfrm>
              <a:off x="265476" y="403633"/>
              <a:ext cx="764700" cy="764700"/>
              <a:chOff x="-1" y="-1"/>
              <a:chExt cx="764700" cy="764700"/>
            </a:xfrm>
          </p:grpSpPr>
          <p:sp>
            <p:nvSpPr>
              <p:cNvPr id="634" name="Google Shape;634;g269857ff8b4_1_72"/>
              <p:cNvSpPr/>
              <p:nvPr/>
            </p:nvSpPr>
            <p:spPr>
              <a:xfrm>
                <a:off x="-1" y="-1"/>
                <a:ext cx="764700" cy="764700"/>
              </a:xfrm>
              <a:prstGeom prst="ellipse">
                <a:avLst/>
              </a:prstGeom>
              <a:blipFill rotWithShape="1">
                <a:blip r:embed="rId4">
                  <a:alphaModFix/>
                </a:blip>
                <a:tile algn="tl" flip="none" tx="0" sx="99997" ty="0" sy="99997"/>
              </a:blip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35" name="Google Shape;635;g269857ff8b4_1_72"/>
              <p:cNvSpPr txBox="1"/>
              <p:nvPr/>
            </p:nvSpPr>
            <p:spPr>
              <a:xfrm>
                <a:off x="111999" y="122039"/>
                <a:ext cx="5409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grpSp>
        <p:nvGrpSpPr>
          <p:cNvPr id="636" name="Google Shape;636;g269857ff8b4_1_72"/>
          <p:cNvGrpSpPr/>
          <p:nvPr/>
        </p:nvGrpSpPr>
        <p:grpSpPr>
          <a:xfrm>
            <a:off x="3457161" y="6121398"/>
            <a:ext cx="1295735" cy="1572050"/>
            <a:chOff x="0" y="-1"/>
            <a:chExt cx="1295735" cy="1572050"/>
          </a:xfrm>
        </p:grpSpPr>
        <p:pic>
          <p:nvPicPr>
            <p:cNvPr descr="pasted-image.pdf" id="637" name="Google Shape;637;g269857ff8b4_1_72"/>
            <p:cNvPicPr preferRelativeResize="0"/>
            <p:nvPr/>
          </p:nvPicPr>
          <p:blipFill rotWithShape="1">
            <a:blip r:embed="rId3">
              <a:alphaModFix/>
            </a:blip>
            <a:srcRect b="0" l="0" r="0" t="0"/>
            <a:stretch/>
          </p:blipFill>
          <p:spPr>
            <a:xfrm>
              <a:off x="0" y="-1"/>
              <a:ext cx="1295735" cy="1572050"/>
            </a:xfrm>
            <a:prstGeom prst="rect">
              <a:avLst/>
            </a:prstGeom>
            <a:noFill/>
            <a:ln>
              <a:noFill/>
            </a:ln>
          </p:spPr>
        </p:pic>
        <p:grpSp>
          <p:nvGrpSpPr>
            <p:cNvPr id="638" name="Google Shape;638;g269857ff8b4_1_72"/>
            <p:cNvGrpSpPr/>
            <p:nvPr/>
          </p:nvGrpSpPr>
          <p:grpSpPr>
            <a:xfrm>
              <a:off x="265476" y="403633"/>
              <a:ext cx="764700" cy="764700"/>
              <a:chOff x="-1" y="-1"/>
              <a:chExt cx="764700" cy="764700"/>
            </a:xfrm>
          </p:grpSpPr>
          <p:sp>
            <p:nvSpPr>
              <p:cNvPr id="639" name="Google Shape;639;g269857ff8b4_1_72"/>
              <p:cNvSpPr/>
              <p:nvPr/>
            </p:nvSpPr>
            <p:spPr>
              <a:xfrm>
                <a:off x="-1" y="-1"/>
                <a:ext cx="764700" cy="764700"/>
              </a:xfrm>
              <a:prstGeom prst="ellipse">
                <a:avLst/>
              </a:prstGeom>
              <a:blipFill rotWithShape="1">
                <a:blip r:embed="rId4">
                  <a:alphaModFix/>
                </a:blip>
                <a:tile algn="tl" flip="none" tx="0" sx="99997" ty="0" sy="99997"/>
              </a:blip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40" name="Google Shape;640;g269857ff8b4_1_72"/>
              <p:cNvSpPr txBox="1"/>
              <p:nvPr/>
            </p:nvSpPr>
            <p:spPr>
              <a:xfrm>
                <a:off x="111999" y="122039"/>
                <a:ext cx="540900" cy="4719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2400"/>
                  <a:buFont typeface="Avenir"/>
                  <a:buNone/>
                </a:pPr>
                <a:r>
                  <a:rPr b="1" i="0" lang="en-US" sz="24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sp>
        <p:nvSpPr>
          <p:cNvPr id="641" name="Google Shape;641;g269857ff8b4_1_72"/>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400"/>
              <a:buFont typeface="Helvetica Neue"/>
              <a:buNone/>
            </a:pPr>
            <a:r>
              <a:rPr lang="en-US" sz="6400"/>
              <a:t>Authentication Failed</a:t>
            </a:r>
            <a:endParaRPr/>
          </a:p>
        </p:txBody>
      </p:sp>
      <p:sp>
        <p:nvSpPr>
          <p:cNvPr id="642" name="Google Shape;642;g269857ff8b4_1_72"/>
          <p:cNvSpPr txBox="1"/>
          <p:nvPr/>
        </p:nvSpPr>
        <p:spPr>
          <a:xfrm>
            <a:off x="3283506" y="7763526"/>
            <a:ext cx="1643100" cy="5643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A</a:t>
            </a:r>
            <a:endParaRPr b="0" i="0" sz="1400" u="none" cap="none" strike="noStrike">
              <a:solidFill>
                <a:srgbClr val="000000"/>
              </a:solidFill>
              <a:latin typeface="Arial"/>
              <a:ea typeface="Arial"/>
              <a:cs typeface="Arial"/>
              <a:sym typeface="Arial"/>
            </a:endParaRPr>
          </a:p>
        </p:txBody>
      </p:sp>
      <p:sp>
        <p:nvSpPr>
          <p:cNvPr id="643" name="Google Shape;643;g269857ff8b4_1_72"/>
          <p:cNvSpPr txBox="1"/>
          <p:nvPr/>
        </p:nvSpPr>
        <p:spPr>
          <a:xfrm>
            <a:off x="8163527" y="7763526"/>
            <a:ext cx="1472400" cy="5643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Local B</a:t>
            </a:r>
            <a:endParaRPr b="0" i="0" sz="1400" u="none" cap="none" strike="noStrike">
              <a:solidFill>
                <a:srgbClr val="000000"/>
              </a:solidFill>
              <a:latin typeface="Arial"/>
              <a:ea typeface="Arial"/>
              <a:cs typeface="Arial"/>
              <a:sym typeface="Arial"/>
            </a:endParaRPr>
          </a:p>
        </p:txBody>
      </p:sp>
      <p:sp>
        <p:nvSpPr>
          <p:cNvPr id="644" name="Google Shape;644;g269857ff8b4_1_72"/>
          <p:cNvSpPr txBox="1"/>
          <p:nvPr/>
        </p:nvSpPr>
        <p:spPr>
          <a:xfrm>
            <a:off x="5883102" y="4765408"/>
            <a:ext cx="1238700" cy="5643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000"/>
              <a:buFont typeface="Avenir"/>
              <a:buNone/>
            </a:pPr>
            <a:r>
              <a:rPr b="0" i="0" lang="en-US" sz="3000" u="none" cap="none" strike="noStrike">
                <a:solidFill>
                  <a:srgbClr val="53585F"/>
                </a:solidFill>
                <a:latin typeface="Avenir"/>
                <a:ea typeface="Avenir"/>
                <a:cs typeface="Avenir"/>
                <a:sym typeface="Avenir"/>
              </a:rPr>
              <a:t>Server</a:t>
            </a:r>
            <a:endParaRPr b="0" i="0" sz="1400" u="none" cap="none" strike="noStrike">
              <a:solidFill>
                <a:srgbClr val="000000"/>
              </a:solidFill>
              <a:latin typeface="Arial"/>
              <a:ea typeface="Arial"/>
              <a:cs typeface="Arial"/>
              <a:sym typeface="Arial"/>
            </a:endParaRPr>
          </a:p>
        </p:txBody>
      </p:sp>
      <p:pic>
        <p:nvPicPr>
          <p:cNvPr descr="pasted-image.pdf" id="645" name="Google Shape;645;g269857ff8b4_1_72"/>
          <p:cNvPicPr preferRelativeResize="0"/>
          <p:nvPr/>
        </p:nvPicPr>
        <p:blipFill rotWithShape="1">
          <a:blip r:embed="rId3">
            <a:alphaModFix/>
          </a:blip>
          <a:srcRect b="0" l="0" r="0" t="0"/>
          <a:stretch/>
        </p:blipFill>
        <p:spPr>
          <a:xfrm>
            <a:off x="8251904" y="6121400"/>
            <a:ext cx="1295735" cy="1572047"/>
          </a:xfrm>
          <a:prstGeom prst="rect">
            <a:avLst/>
          </a:prstGeom>
          <a:noFill/>
          <a:ln>
            <a:noFill/>
          </a:ln>
        </p:spPr>
      </p:pic>
      <p:sp>
        <p:nvSpPr>
          <p:cNvPr id="646" name="Google Shape;646;g269857ff8b4_1_72"/>
          <p:cNvSpPr txBox="1"/>
          <p:nvPr/>
        </p:nvSpPr>
        <p:spPr>
          <a:xfrm>
            <a:off x="3708152" y="5486399"/>
            <a:ext cx="7938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b="0" i="0" lang="en-US" sz="2500" u="none" cap="none" strike="noStrike">
                <a:solidFill>
                  <a:schemeClr val="accent5"/>
                </a:solidFill>
                <a:latin typeface="Avenir"/>
                <a:ea typeface="Avenir"/>
                <a:cs typeface="Avenir"/>
                <a:sym typeface="Avenir"/>
              </a:rPr>
              <a:t>Push</a:t>
            </a:r>
            <a:endParaRPr b="0" i="0" sz="1400" u="none" cap="none" strike="noStrike">
              <a:solidFill>
                <a:srgbClr val="000000"/>
              </a:solidFill>
              <a:latin typeface="Arial"/>
              <a:ea typeface="Arial"/>
              <a:cs typeface="Arial"/>
              <a:sym typeface="Arial"/>
            </a:endParaRPr>
          </a:p>
        </p:txBody>
      </p:sp>
      <p:sp>
        <p:nvSpPr>
          <p:cNvPr id="647" name="Google Shape;647;g269857ff8b4_1_72"/>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648" name="Google Shape;648;g269857ff8b4_1_72"/>
          <p:cNvSpPr txBox="1"/>
          <p:nvPr/>
        </p:nvSpPr>
        <p:spPr>
          <a:xfrm>
            <a:off x="1372625" y="6709825"/>
            <a:ext cx="1472400" cy="4875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b="0" i="0" sz="1400" u="none" cap="none" strike="noStrike">
              <a:solidFill>
                <a:srgbClr val="000000"/>
              </a:solidFill>
              <a:latin typeface="Arial"/>
              <a:ea typeface="Arial"/>
              <a:cs typeface="Arial"/>
              <a:sym typeface="Arial"/>
            </a:endParaRPr>
          </a:p>
        </p:txBody>
      </p:sp>
      <p:cxnSp>
        <p:nvCxnSpPr>
          <p:cNvPr id="649" name="Google Shape;649;g269857ff8b4_1_72"/>
          <p:cNvCxnSpPr/>
          <p:nvPr/>
        </p:nvCxnSpPr>
        <p:spPr>
          <a:xfrm flipH="1">
            <a:off x="4104934" y="3897524"/>
            <a:ext cx="1749600" cy="1588800"/>
          </a:xfrm>
          <a:prstGeom prst="straightConnector1">
            <a:avLst/>
          </a:prstGeom>
          <a:noFill/>
          <a:ln cap="flat" cmpd="sng" w="9525">
            <a:solidFill>
              <a:schemeClr val="accent5"/>
            </a:solidFill>
            <a:prstDash val="solid"/>
            <a:round/>
            <a:headEnd len="med" w="med" type="triangle"/>
            <a:tailEnd len="med" w="med" type="none"/>
          </a:ln>
        </p:spPr>
      </p:cxnSp>
      <p:sp>
        <p:nvSpPr>
          <p:cNvPr id="650" name="Google Shape;650;g269857ff8b4_1_72"/>
          <p:cNvSpPr txBox="1"/>
          <p:nvPr/>
        </p:nvSpPr>
        <p:spPr>
          <a:xfrm>
            <a:off x="2285100" y="3608950"/>
            <a:ext cx="2641500" cy="8721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Authentication Failed</a:t>
            </a:r>
            <a:endParaRPr b="0" i="0" sz="1400" u="none" cap="none" strike="noStrike">
              <a:solidFill>
                <a:srgbClr val="000000"/>
              </a:solidFill>
              <a:latin typeface="Arial"/>
              <a:ea typeface="Arial"/>
              <a:cs typeface="Arial"/>
              <a:sym typeface="Arial"/>
            </a:endParaRPr>
          </a:p>
        </p:txBody>
      </p:sp>
      <p:sp>
        <p:nvSpPr>
          <p:cNvPr id="651" name="Google Shape;651;g269857ff8b4_1_72"/>
          <p:cNvSpPr/>
          <p:nvPr/>
        </p:nvSpPr>
        <p:spPr>
          <a:xfrm>
            <a:off x="4381500" y="4305300"/>
            <a:ext cx="1019100" cy="952500"/>
          </a:xfrm>
          <a:prstGeom prst="mathMultiply">
            <a:avLst>
              <a:gd fmla="val 23520" name="adj1"/>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ppt_w</p:attrName>
                                        </p:attrNameLst>
                                      </p:cBhvr>
                                      <p:tavLst>
                                        <p:tav fmla="" tm="0">
                                          <p:val>
                                            <p:strVal val="0"/>
                                          </p:val>
                                        </p:tav>
                                        <p:tav fmla="" tm="100000">
                                          <p:val>
                                            <p:strVal val="#ppt_w"/>
                                          </p:val>
                                        </p:tav>
                                      </p:tavLst>
                                    </p:anim>
                                    <p:anim calcmode="lin" valueType="num">
                                      <p:cBhvr additive="base">
                                        <p:cTn dur="1000"/>
                                        <p:tgtEl>
                                          <p:spTgt spid="646"/>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646"/>
                                        </p:tgtEl>
                                      </p:cBhvr>
                                    </p:animEffect>
                                    <p:set>
                                      <p:cBhvr>
                                        <p:cTn dur="1" fill="hold">
                                          <p:stCondLst>
                                            <p:cond delay="1000"/>
                                          </p:stCondLst>
                                        </p:cTn>
                                        <p:tgtEl>
                                          <p:spTgt spid="6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7"/>
          <p:cNvSpPr txBox="1"/>
          <p:nvPr>
            <p:ph type="title"/>
          </p:nvPr>
        </p:nvSpPr>
        <p:spPr>
          <a:xfrm>
            <a:off x="1206500" y="3695698"/>
            <a:ext cx="11099800" cy="21590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If I have Question?</a:t>
            </a:r>
            <a:endParaRPr/>
          </a:p>
        </p:txBody>
      </p:sp>
      <p:pic>
        <p:nvPicPr>
          <p:cNvPr descr="圖片 3" id="85" name="Google Shape;85;p7"/>
          <p:cNvPicPr preferRelativeResize="0"/>
          <p:nvPr/>
        </p:nvPicPr>
        <p:blipFill rotWithShape="1">
          <a:blip r:embed="rId3">
            <a:alphaModFix/>
          </a:blip>
          <a:srcRect b="0" l="0" r="0" t="0"/>
          <a:stretch/>
        </p:blipFill>
        <p:spPr>
          <a:xfrm>
            <a:off x="0" y="2364221"/>
            <a:ext cx="13004800" cy="5025158"/>
          </a:xfrm>
          <a:prstGeom prst="rect">
            <a:avLst/>
          </a:prstGeom>
          <a:noFill/>
          <a:ln>
            <a:noFill/>
          </a:ln>
        </p:spPr>
      </p:pic>
      <p:sp>
        <p:nvSpPr>
          <p:cNvPr id="86" name="Google Shape;86;p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69857ff8b4_1_3"/>
          <p:cNvSpPr txBox="1"/>
          <p:nvPr>
            <p:ph type="title"/>
          </p:nvPr>
        </p:nvSpPr>
        <p:spPr>
          <a:xfrm>
            <a:off x="1051477" y="3241842"/>
            <a:ext cx="11130600" cy="3302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7000"/>
              <a:buFont typeface="Helvetica Neue"/>
              <a:buNone/>
            </a:pPr>
            <a:r>
              <a:rPr lang="en-US" sz="7000"/>
              <a:t>Why Authentication Failed?</a:t>
            </a:r>
            <a:endParaRPr/>
          </a:p>
        </p:txBody>
      </p:sp>
      <p:sp>
        <p:nvSpPr>
          <p:cNvPr id="657" name="Google Shape;657;g269857ff8b4_1_3"/>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5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Collaboration Workflow</a:t>
            </a:r>
            <a:endParaRPr/>
          </a:p>
        </p:txBody>
      </p:sp>
      <p:sp>
        <p:nvSpPr>
          <p:cNvPr id="663" name="Google Shape;663;p5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If you tried to clone the code template from a server and want to </a:t>
            </a:r>
            <a:r>
              <a:rPr b="0" i="0" lang="en-US" sz="3600" u="none" cap="none" strike="noStrike">
                <a:solidFill>
                  <a:srgbClr val="FF2600"/>
                </a:solidFill>
                <a:latin typeface="Helvetica Neue"/>
                <a:ea typeface="Helvetica Neue"/>
                <a:cs typeface="Helvetica Neue"/>
                <a:sym typeface="Helvetica Neue"/>
              </a:rPr>
              <a:t>push</a:t>
            </a:r>
            <a:r>
              <a:rPr b="0" i="0" lang="en-US" sz="3600" u="none" cap="none" strike="noStrike">
                <a:solidFill>
                  <a:srgbClr val="000000"/>
                </a:solidFill>
                <a:latin typeface="Helvetica Neue"/>
                <a:ea typeface="Helvetica Neue"/>
                <a:cs typeface="Helvetica Neue"/>
                <a:sym typeface="Helvetica Neue"/>
              </a:rPr>
              <a:t> the modified file.</a:t>
            </a:r>
            <a:endParaRPr/>
          </a:p>
          <a:p>
            <a:pPr indent="-444500" lvl="2" marL="1333500" rtl="0" algn="l">
              <a:lnSpc>
                <a:spcPct val="100000"/>
              </a:lnSpc>
              <a:spcBef>
                <a:spcPts val="1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You will get authentication failed.</a:t>
            </a:r>
            <a:endParaRPr/>
          </a:p>
          <a:p>
            <a:pPr indent="-444500" lvl="2" marL="1333500" rtl="0" algn="l">
              <a:lnSpc>
                <a:spcPct val="100000"/>
              </a:lnSpc>
              <a:spcBef>
                <a:spcPts val="1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It’s because it was a </a:t>
            </a:r>
            <a:r>
              <a:rPr b="0" i="0" lang="en-US" sz="3600" u="none" cap="none" strike="noStrike">
                <a:solidFill>
                  <a:srgbClr val="FF2600"/>
                </a:solidFill>
                <a:latin typeface="Helvetica Neue"/>
                <a:ea typeface="Helvetica Neue"/>
                <a:cs typeface="Helvetica Neue"/>
                <a:sym typeface="Helvetica Neue"/>
              </a:rPr>
              <a:t>project of others</a:t>
            </a:r>
            <a:r>
              <a:rPr b="0" i="0" lang="en-US" sz="3600" u="none" cap="none" strike="noStrike">
                <a:solidFill>
                  <a:srgbClr val="000000"/>
                </a:solidFill>
                <a:latin typeface="Helvetica Neue"/>
                <a:ea typeface="Helvetica Neue"/>
                <a:cs typeface="Helvetica Neue"/>
                <a:sym typeface="Helvetica Neue"/>
              </a:rPr>
              <a:t>, which means you are not able to save the changes back to the server.</a:t>
            </a:r>
            <a:endParaRPr/>
          </a:p>
          <a:p>
            <a:pPr indent="-444500" lvl="0" marL="444500" rtl="0" algn="l">
              <a:lnSpc>
                <a:spcPct val="100000"/>
              </a:lnSpc>
              <a:spcBef>
                <a:spcPts val="18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So, how can I copy a project from others on a open source platform like Github?</a:t>
            </a:r>
            <a:endParaRPr/>
          </a:p>
        </p:txBody>
      </p:sp>
      <p:sp>
        <p:nvSpPr>
          <p:cNvPr id="664" name="Google Shape;664;p5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pic>
        <p:nvPicPr>
          <p:cNvPr descr="fork_PNG3068.png" id="669" name="Google Shape;669;p53"/>
          <p:cNvPicPr preferRelativeResize="0"/>
          <p:nvPr/>
        </p:nvPicPr>
        <p:blipFill rotWithShape="1">
          <a:blip r:embed="rId3">
            <a:alphaModFix/>
          </a:blip>
          <a:srcRect b="0" l="0" r="0" t="0"/>
          <a:stretch/>
        </p:blipFill>
        <p:spPr>
          <a:xfrm>
            <a:off x="650240" y="0"/>
            <a:ext cx="11704320" cy="9753600"/>
          </a:xfrm>
          <a:prstGeom prst="rect">
            <a:avLst/>
          </a:prstGeom>
          <a:noFill/>
          <a:ln>
            <a:noFill/>
          </a:ln>
        </p:spPr>
      </p:pic>
      <p:grpSp>
        <p:nvGrpSpPr>
          <p:cNvPr id="670" name="Google Shape;670;p53"/>
          <p:cNvGrpSpPr/>
          <p:nvPr/>
        </p:nvGrpSpPr>
        <p:grpSpPr>
          <a:xfrm>
            <a:off x="2690811" y="3397250"/>
            <a:ext cx="3914776" cy="2959101"/>
            <a:chOff x="0" y="0"/>
            <a:chExt cx="3914775" cy="2959100"/>
          </a:xfrm>
        </p:grpSpPr>
        <p:sp>
          <p:nvSpPr>
            <p:cNvPr id="671" name="Google Shape;671;p53"/>
            <p:cNvSpPr txBox="1"/>
            <p:nvPr/>
          </p:nvSpPr>
          <p:spPr>
            <a:xfrm>
              <a:off x="0" y="253999"/>
              <a:ext cx="3914775" cy="27051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15000"/>
                <a:buFont typeface="Avenir"/>
                <a:buNone/>
              </a:pPr>
              <a:r>
                <a:rPr b="0" i="0" lang="en-US" sz="15000" u="none" cap="none" strike="noStrike">
                  <a:solidFill>
                    <a:srgbClr val="000000"/>
                  </a:solidFill>
                  <a:latin typeface="Avenir"/>
                  <a:ea typeface="Avenir"/>
                  <a:cs typeface="Avenir"/>
                  <a:sym typeface="Avenir"/>
                </a:rPr>
                <a:t>Fork</a:t>
              </a:r>
              <a:endParaRPr b="0" i="0" sz="1400" u="none" cap="none" strike="noStrike">
                <a:solidFill>
                  <a:srgbClr val="000000"/>
                </a:solidFill>
                <a:latin typeface="Arial"/>
                <a:ea typeface="Arial"/>
                <a:cs typeface="Arial"/>
                <a:sym typeface="Arial"/>
              </a:endParaRPr>
            </a:p>
          </p:txBody>
        </p:sp>
        <p:sp>
          <p:nvSpPr>
            <p:cNvPr id="672" name="Google Shape;672;p53"/>
            <p:cNvSpPr txBox="1"/>
            <p:nvPr/>
          </p:nvSpPr>
          <p:spPr>
            <a:xfrm>
              <a:off x="146519" y="0"/>
              <a:ext cx="2453336" cy="723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Avenir"/>
                <a:buNone/>
              </a:pPr>
              <a:r>
                <a:rPr b="0" i="0" lang="en-US" sz="3600" u="none" cap="none" strike="noStrike">
                  <a:solidFill>
                    <a:srgbClr val="000000"/>
                  </a:solidFill>
                  <a:latin typeface="Avenir"/>
                  <a:ea typeface="Avenir"/>
                  <a:cs typeface="Avenir"/>
                  <a:sym typeface="Avenir"/>
                </a:rPr>
                <a:t>Introducing</a:t>
              </a:r>
              <a:endParaRPr b="0" i="0" sz="1400" u="none" cap="none" strike="noStrike">
                <a:solidFill>
                  <a:srgbClr val="000000"/>
                </a:solidFill>
                <a:latin typeface="Arial"/>
                <a:ea typeface="Arial"/>
                <a:cs typeface="Arial"/>
                <a:sym typeface="Arial"/>
              </a:endParaRPr>
            </a:p>
          </p:txBody>
        </p:sp>
      </p:grpSp>
      <p:sp>
        <p:nvSpPr>
          <p:cNvPr id="673" name="Google Shape;673;p5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1000"/>
                                        <p:tgtEl>
                                          <p:spTgt spid="66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54"/>
          <p:cNvGrpSpPr/>
          <p:nvPr/>
        </p:nvGrpSpPr>
        <p:grpSpPr>
          <a:xfrm>
            <a:off x="3216749" y="5365750"/>
            <a:ext cx="990605" cy="990600"/>
            <a:chOff x="-1" y="0"/>
            <a:chExt cx="990604" cy="990600"/>
          </a:xfrm>
        </p:grpSpPr>
        <p:sp>
          <p:nvSpPr>
            <p:cNvPr id="679" name="Google Shape;679;p54"/>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80" name="Google Shape;680;p54"/>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nvGrpSpPr>
          <p:cNvPr id="681" name="Google Shape;681;p54"/>
          <p:cNvGrpSpPr/>
          <p:nvPr/>
        </p:nvGrpSpPr>
        <p:grpSpPr>
          <a:xfrm>
            <a:off x="854550" y="2597150"/>
            <a:ext cx="990605" cy="990600"/>
            <a:chOff x="-1" y="0"/>
            <a:chExt cx="990604" cy="990600"/>
          </a:xfrm>
        </p:grpSpPr>
        <p:sp>
          <p:nvSpPr>
            <p:cNvPr id="682" name="Google Shape;682;p54"/>
            <p:cNvSpPr/>
            <p:nvPr/>
          </p:nvSpPr>
          <p:spPr>
            <a:xfrm>
              <a:off x="-1" y="0"/>
              <a:ext cx="990604" cy="990600"/>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83" name="Google Shape;683;p54"/>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684" name="Google Shape;684;p54"/>
          <p:cNvSpPr/>
          <p:nvPr/>
        </p:nvSpPr>
        <p:spPr>
          <a:xfrm>
            <a:off x="1670675" y="3468469"/>
            <a:ext cx="1720544" cy="2016550"/>
          </a:xfrm>
          <a:custGeom>
            <a:rect b="b" l="l" r="r" t="t"/>
            <a:pathLst>
              <a:path extrusionOk="0" h="21600" w="21600">
                <a:moveTo>
                  <a:pt x="21600" y="21600"/>
                </a:moveTo>
                <a:lnTo>
                  <a:pt x="0" y="0"/>
                </a:lnTo>
              </a:path>
            </a:pathLst>
          </a:custGeom>
          <a:noFill/>
          <a:ln cap="rnd" cmpd="sng" w="50800">
            <a:solidFill>
              <a:srgbClr val="53585F"/>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685" name="Google Shape;685;p54"/>
          <p:cNvGrpSpPr/>
          <p:nvPr/>
        </p:nvGrpSpPr>
        <p:grpSpPr>
          <a:xfrm>
            <a:off x="5578949" y="5365750"/>
            <a:ext cx="990605" cy="990600"/>
            <a:chOff x="-1" y="0"/>
            <a:chExt cx="990604" cy="990600"/>
          </a:xfrm>
        </p:grpSpPr>
        <p:sp>
          <p:nvSpPr>
            <p:cNvPr id="686" name="Google Shape;686;p54"/>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87" name="Google Shape;687;p54"/>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A1</a:t>
              </a:r>
              <a:endParaRPr b="0" i="0" sz="1400" u="none" cap="none" strike="noStrike">
                <a:solidFill>
                  <a:srgbClr val="000000"/>
                </a:solidFill>
                <a:latin typeface="Arial"/>
                <a:ea typeface="Arial"/>
                <a:cs typeface="Arial"/>
                <a:sym typeface="Arial"/>
              </a:endParaRPr>
            </a:p>
          </p:txBody>
        </p:sp>
      </p:grpSp>
      <p:sp>
        <p:nvSpPr>
          <p:cNvPr id="688" name="Google Shape;688;p54"/>
          <p:cNvSpPr/>
          <p:nvPr/>
        </p:nvSpPr>
        <p:spPr>
          <a:xfrm>
            <a:off x="4207164" y="5861050"/>
            <a:ext cx="1371973" cy="1"/>
          </a:xfrm>
          <a:custGeom>
            <a:rect b="b" l="l" r="r" t="t"/>
            <a:pathLst>
              <a:path extrusionOk="0" h="21600" w="21600">
                <a:moveTo>
                  <a:pt x="21600" y="21600"/>
                </a:moveTo>
                <a:cubicBezTo>
                  <a:pt x="14400" y="1080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689" name="Google Shape;689;p54"/>
          <p:cNvGrpSpPr/>
          <p:nvPr/>
        </p:nvGrpSpPr>
        <p:grpSpPr>
          <a:xfrm>
            <a:off x="7941149" y="5365750"/>
            <a:ext cx="990605" cy="990600"/>
            <a:chOff x="-1" y="0"/>
            <a:chExt cx="990604" cy="990600"/>
          </a:xfrm>
        </p:grpSpPr>
        <p:sp>
          <p:nvSpPr>
            <p:cNvPr id="690" name="Google Shape;690;p54"/>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91" name="Google Shape;691;p54"/>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692" name="Google Shape;692;p54"/>
          <p:cNvSpPr/>
          <p:nvPr/>
        </p:nvSpPr>
        <p:spPr>
          <a:xfrm>
            <a:off x="6569364" y="5861050"/>
            <a:ext cx="1371973"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693" name="Google Shape;693;p54"/>
          <p:cNvSpPr txBox="1"/>
          <p:nvPr/>
        </p:nvSpPr>
        <p:spPr>
          <a:xfrm>
            <a:off x="2446336" y="6623050"/>
            <a:ext cx="2531429"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Avenir"/>
              <a:buNone/>
            </a:pPr>
            <a:r>
              <a:rPr b="0" i="0" lang="en-US" sz="2500" u="none" cap="none" strike="noStrike">
                <a:solidFill>
                  <a:srgbClr val="000000"/>
                </a:solidFill>
                <a:latin typeface="Avenir"/>
                <a:ea typeface="Avenir"/>
                <a:cs typeface="Avenir"/>
                <a:sym typeface="Avenir"/>
              </a:rPr>
              <a:t>Forked from Red</a:t>
            </a:r>
            <a:endParaRPr b="0" i="0" sz="1400" u="none" cap="none" strike="noStrike">
              <a:solidFill>
                <a:srgbClr val="000000"/>
              </a:solidFill>
              <a:latin typeface="Arial"/>
              <a:ea typeface="Arial"/>
              <a:cs typeface="Arial"/>
              <a:sym typeface="Arial"/>
            </a:endParaRPr>
          </a:p>
        </p:txBody>
      </p:sp>
      <p:sp>
        <p:nvSpPr>
          <p:cNvPr id="694" name="Google Shape;694;p54"/>
          <p:cNvSpPr txBox="1"/>
          <p:nvPr/>
        </p:nvSpPr>
        <p:spPr>
          <a:xfrm>
            <a:off x="5437345" y="6623050"/>
            <a:ext cx="127381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Avenir"/>
              <a:buNone/>
            </a:pPr>
            <a:r>
              <a:rPr b="0" i="0" lang="en-US" sz="2500" u="none" cap="none" strike="noStrike">
                <a:solidFill>
                  <a:srgbClr val="000000"/>
                </a:solidFill>
                <a:latin typeface="Avenir"/>
                <a:ea typeface="Avenir"/>
                <a:cs typeface="Avenir"/>
                <a:sym typeface="Avenir"/>
              </a:rPr>
              <a:t>Commit</a:t>
            </a:r>
            <a:endParaRPr b="0" i="0" sz="1400" u="none" cap="none" strike="noStrike">
              <a:solidFill>
                <a:srgbClr val="000000"/>
              </a:solidFill>
              <a:latin typeface="Arial"/>
              <a:ea typeface="Arial"/>
              <a:cs typeface="Arial"/>
              <a:sym typeface="Arial"/>
            </a:endParaRPr>
          </a:p>
        </p:txBody>
      </p:sp>
      <p:sp>
        <p:nvSpPr>
          <p:cNvPr id="695" name="Google Shape;695;p54"/>
          <p:cNvSpPr txBox="1"/>
          <p:nvPr/>
        </p:nvSpPr>
        <p:spPr>
          <a:xfrm>
            <a:off x="7799544" y="6623050"/>
            <a:ext cx="1273811"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Avenir"/>
              <a:buNone/>
            </a:pPr>
            <a:r>
              <a:rPr b="0" i="0" lang="en-US" sz="2500" u="none" cap="none" strike="noStrike">
                <a:solidFill>
                  <a:srgbClr val="000000"/>
                </a:solidFill>
                <a:latin typeface="Avenir"/>
                <a:ea typeface="Avenir"/>
                <a:cs typeface="Avenir"/>
                <a:sym typeface="Avenir"/>
              </a:rPr>
              <a:t>Commit</a:t>
            </a:r>
            <a:endParaRPr b="0" i="0" sz="1400" u="none" cap="none" strike="noStrike">
              <a:solidFill>
                <a:srgbClr val="000000"/>
              </a:solidFill>
              <a:latin typeface="Arial"/>
              <a:ea typeface="Arial"/>
              <a:cs typeface="Arial"/>
              <a:sym typeface="Arial"/>
            </a:endParaRPr>
          </a:p>
        </p:txBody>
      </p:sp>
      <p:grpSp>
        <p:nvGrpSpPr>
          <p:cNvPr id="696" name="Google Shape;696;p54"/>
          <p:cNvGrpSpPr/>
          <p:nvPr/>
        </p:nvGrpSpPr>
        <p:grpSpPr>
          <a:xfrm>
            <a:off x="7941149" y="2597150"/>
            <a:ext cx="990605" cy="990600"/>
            <a:chOff x="-1" y="0"/>
            <a:chExt cx="990604" cy="990600"/>
          </a:xfrm>
        </p:grpSpPr>
        <p:sp>
          <p:nvSpPr>
            <p:cNvPr id="697" name="Google Shape;697;p54"/>
            <p:cNvSpPr/>
            <p:nvPr/>
          </p:nvSpPr>
          <p:spPr>
            <a:xfrm>
              <a:off x="-1" y="0"/>
              <a:ext cx="990604" cy="990600"/>
            </a:xfrm>
            <a:prstGeom prst="ellipse">
              <a:avLst/>
            </a:prstGeom>
            <a:noFill/>
            <a:ln cap="rnd" cmpd="sng" w="25400">
              <a:solidFill>
                <a:srgbClr val="000000"/>
              </a:solidFill>
              <a:prstDash val="dashDot"/>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3585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698" name="Google Shape;698;p54"/>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500"/>
                <a:buFont typeface="Avenir"/>
                <a:buNone/>
              </a:pPr>
              <a:r>
                <a:rPr b="0" i="0" lang="en-US" sz="3500" u="none" cap="none" strike="noStrike">
                  <a:solidFill>
                    <a:srgbClr val="53585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699" name="Google Shape;699;p54"/>
          <p:cNvSpPr/>
          <p:nvPr/>
        </p:nvSpPr>
        <p:spPr>
          <a:xfrm>
            <a:off x="8436451" y="3600449"/>
            <a:ext cx="1" cy="1765302"/>
          </a:xfrm>
          <a:custGeom>
            <a:rect b="b" l="l" r="r" t="t"/>
            <a:pathLst>
              <a:path extrusionOk="0" h="21600" w="21600">
                <a:moveTo>
                  <a:pt x="0" y="21600"/>
                </a:moveTo>
                <a:cubicBezTo>
                  <a:pt x="0" y="14400"/>
                  <a:pt x="0" y="7200"/>
                  <a:pt x="21600" y="0"/>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700" name="Google Shape;700;p54"/>
          <p:cNvSpPr txBox="1"/>
          <p:nvPr/>
        </p:nvSpPr>
        <p:spPr>
          <a:xfrm>
            <a:off x="8659652" y="4216399"/>
            <a:ext cx="3490596"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Avenir"/>
              <a:buNone/>
            </a:pPr>
            <a:r>
              <a:rPr b="0" i="0" lang="en-US" sz="2500" u="none" cap="none" strike="noStrike">
                <a:solidFill>
                  <a:srgbClr val="000000"/>
                </a:solidFill>
                <a:latin typeface="Avenir"/>
                <a:ea typeface="Avenir"/>
                <a:cs typeface="Avenir"/>
                <a:sym typeface="Avenir"/>
              </a:rPr>
              <a:t>Open a Merge Request</a:t>
            </a:r>
            <a:endParaRPr b="0" i="0" sz="1400" u="none" cap="none" strike="noStrike">
              <a:solidFill>
                <a:srgbClr val="000000"/>
              </a:solidFill>
              <a:latin typeface="Arial"/>
              <a:ea typeface="Arial"/>
              <a:cs typeface="Arial"/>
              <a:sym typeface="Arial"/>
            </a:endParaRPr>
          </a:p>
        </p:txBody>
      </p:sp>
      <p:sp>
        <p:nvSpPr>
          <p:cNvPr id="701" name="Google Shape;701;p54"/>
          <p:cNvSpPr txBox="1"/>
          <p:nvPr/>
        </p:nvSpPr>
        <p:spPr>
          <a:xfrm>
            <a:off x="527786" y="1854199"/>
            <a:ext cx="2614727"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5"/>
              </a:buClr>
              <a:buSzPts val="3600"/>
              <a:buFont typeface="Arial"/>
              <a:buNone/>
            </a:pPr>
            <a:r>
              <a:rPr b="0" i="0" lang="en-US" sz="3600" u="none" cap="none" strike="noStrike">
                <a:solidFill>
                  <a:schemeClr val="accent5"/>
                </a:solidFill>
                <a:latin typeface="Arial"/>
                <a:ea typeface="Arial"/>
                <a:cs typeface="Arial"/>
                <a:sym typeface="Arial"/>
              </a:rPr>
              <a:t>Original Project</a:t>
            </a:r>
            <a:endParaRPr b="0" i="0" sz="1400" u="none" cap="none" strike="noStrike">
              <a:solidFill>
                <a:srgbClr val="000000"/>
              </a:solidFill>
              <a:latin typeface="Arial"/>
              <a:ea typeface="Arial"/>
              <a:cs typeface="Arial"/>
              <a:sym typeface="Arial"/>
            </a:endParaRPr>
          </a:p>
        </p:txBody>
      </p:sp>
      <p:sp>
        <p:nvSpPr>
          <p:cNvPr id="702" name="Google Shape;702;p54"/>
          <p:cNvSpPr txBox="1"/>
          <p:nvPr/>
        </p:nvSpPr>
        <p:spPr>
          <a:xfrm>
            <a:off x="2930982" y="4565648"/>
            <a:ext cx="2456400" cy="622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600"/>
              <a:buFont typeface="Arial"/>
              <a:buNone/>
            </a:pPr>
            <a:r>
              <a:rPr b="0" i="0" lang="en-US" sz="3600" u="none" cap="none" strike="noStrike">
                <a:solidFill>
                  <a:schemeClr val="accent2"/>
                </a:solidFill>
                <a:latin typeface="Arial"/>
                <a:ea typeface="Arial"/>
                <a:cs typeface="Arial"/>
                <a:sym typeface="Arial"/>
              </a:rPr>
              <a:t>Forked Project</a:t>
            </a:r>
            <a:endParaRPr b="0" i="0" sz="1400" u="none" cap="none" strike="noStrike">
              <a:solidFill>
                <a:srgbClr val="000000"/>
              </a:solidFill>
              <a:latin typeface="Arial"/>
              <a:ea typeface="Arial"/>
              <a:cs typeface="Arial"/>
              <a:sym typeface="Arial"/>
            </a:endParaRPr>
          </a:p>
        </p:txBody>
      </p:sp>
      <p:sp>
        <p:nvSpPr>
          <p:cNvPr id="703" name="Google Shape;703;p5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704" name="Google Shape;704;p54"/>
          <p:cNvSpPr txBox="1"/>
          <p:nvPr/>
        </p:nvSpPr>
        <p:spPr>
          <a:xfrm>
            <a:off x="4977775" y="4953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accent5"/>
                </a:solidFill>
              </a:rPr>
              <a:t>Author</a:t>
            </a:r>
            <a:endParaRPr>
              <a:solidFill>
                <a:schemeClr val="dk1"/>
              </a:solidFill>
            </a:endParaRPr>
          </a:p>
        </p:txBody>
      </p:sp>
      <p:sp>
        <p:nvSpPr>
          <p:cNvPr id="705" name="Google Shape;705;p54"/>
          <p:cNvSpPr txBox="1"/>
          <p:nvPr/>
        </p:nvSpPr>
        <p:spPr>
          <a:xfrm>
            <a:off x="5249582" y="7475798"/>
            <a:ext cx="24564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600"/>
              <a:buFont typeface="Arial"/>
              <a:buNone/>
            </a:pPr>
            <a:r>
              <a:rPr lang="en-US" sz="3600">
                <a:solidFill>
                  <a:schemeClr val="accent2"/>
                </a:solidFill>
              </a:rPr>
              <a:t>Editor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55"/>
          <p:cNvGrpSpPr/>
          <p:nvPr/>
        </p:nvGrpSpPr>
        <p:grpSpPr>
          <a:xfrm>
            <a:off x="3216749" y="5365750"/>
            <a:ext cx="990605" cy="990600"/>
            <a:chOff x="-1" y="0"/>
            <a:chExt cx="990604" cy="990600"/>
          </a:xfrm>
        </p:grpSpPr>
        <p:sp>
          <p:nvSpPr>
            <p:cNvPr id="711" name="Google Shape;711;p55"/>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12" name="Google Shape;712;p55"/>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nvGrpSpPr>
          <p:cNvPr id="713" name="Google Shape;713;p55"/>
          <p:cNvGrpSpPr/>
          <p:nvPr/>
        </p:nvGrpSpPr>
        <p:grpSpPr>
          <a:xfrm>
            <a:off x="854550" y="2597150"/>
            <a:ext cx="990605" cy="990600"/>
            <a:chOff x="-1" y="0"/>
            <a:chExt cx="990604" cy="990600"/>
          </a:xfrm>
        </p:grpSpPr>
        <p:sp>
          <p:nvSpPr>
            <p:cNvPr id="714" name="Google Shape;714;p55"/>
            <p:cNvSpPr/>
            <p:nvPr/>
          </p:nvSpPr>
          <p:spPr>
            <a:xfrm>
              <a:off x="-1" y="0"/>
              <a:ext cx="990604" cy="990600"/>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15" name="Google Shape;715;p55"/>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716" name="Google Shape;716;p55"/>
          <p:cNvSpPr/>
          <p:nvPr/>
        </p:nvSpPr>
        <p:spPr>
          <a:xfrm>
            <a:off x="1670675" y="3468469"/>
            <a:ext cx="1720544" cy="2016550"/>
          </a:xfrm>
          <a:custGeom>
            <a:rect b="b" l="l" r="r" t="t"/>
            <a:pathLst>
              <a:path extrusionOk="0" h="21600" w="21600">
                <a:moveTo>
                  <a:pt x="21600" y="21600"/>
                </a:moveTo>
                <a:lnTo>
                  <a:pt x="0" y="0"/>
                </a:lnTo>
              </a:path>
            </a:pathLst>
          </a:custGeom>
          <a:noFill/>
          <a:ln cap="rnd" cmpd="sng" w="50800">
            <a:solidFill>
              <a:srgbClr val="53585F"/>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17" name="Google Shape;717;p55"/>
          <p:cNvGrpSpPr/>
          <p:nvPr/>
        </p:nvGrpSpPr>
        <p:grpSpPr>
          <a:xfrm>
            <a:off x="5578949" y="5365750"/>
            <a:ext cx="990605" cy="990600"/>
            <a:chOff x="-1" y="0"/>
            <a:chExt cx="990604" cy="990600"/>
          </a:xfrm>
        </p:grpSpPr>
        <p:sp>
          <p:nvSpPr>
            <p:cNvPr id="718" name="Google Shape;718;p55"/>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19" name="Google Shape;719;p55"/>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A1</a:t>
              </a:r>
              <a:endParaRPr b="0" i="0" sz="1400" u="none" cap="none" strike="noStrike">
                <a:solidFill>
                  <a:srgbClr val="000000"/>
                </a:solidFill>
                <a:latin typeface="Arial"/>
                <a:ea typeface="Arial"/>
                <a:cs typeface="Arial"/>
                <a:sym typeface="Arial"/>
              </a:endParaRPr>
            </a:p>
          </p:txBody>
        </p:sp>
      </p:grpSp>
      <p:sp>
        <p:nvSpPr>
          <p:cNvPr id="720" name="Google Shape;720;p55"/>
          <p:cNvSpPr/>
          <p:nvPr/>
        </p:nvSpPr>
        <p:spPr>
          <a:xfrm>
            <a:off x="4207164" y="5861050"/>
            <a:ext cx="1371973" cy="1"/>
          </a:xfrm>
          <a:custGeom>
            <a:rect b="b" l="l" r="r" t="t"/>
            <a:pathLst>
              <a:path extrusionOk="0" h="21600" w="21600">
                <a:moveTo>
                  <a:pt x="21600" y="21600"/>
                </a:moveTo>
                <a:cubicBezTo>
                  <a:pt x="14400" y="1080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21" name="Google Shape;721;p55"/>
          <p:cNvGrpSpPr/>
          <p:nvPr/>
        </p:nvGrpSpPr>
        <p:grpSpPr>
          <a:xfrm>
            <a:off x="7941149" y="5365750"/>
            <a:ext cx="990605" cy="990600"/>
            <a:chOff x="-1" y="0"/>
            <a:chExt cx="990604" cy="990600"/>
          </a:xfrm>
        </p:grpSpPr>
        <p:sp>
          <p:nvSpPr>
            <p:cNvPr id="722" name="Google Shape;722;p55"/>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23" name="Google Shape;723;p55"/>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24" name="Google Shape;724;p55"/>
          <p:cNvSpPr/>
          <p:nvPr/>
        </p:nvSpPr>
        <p:spPr>
          <a:xfrm>
            <a:off x="6569364" y="5861050"/>
            <a:ext cx="1371973"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25" name="Google Shape;725;p55"/>
          <p:cNvGrpSpPr/>
          <p:nvPr/>
        </p:nvGrpSpPr>
        <p:grpSpPr>
          <a:xfrm>
            <a:off x="7941149" y="2597150"/>
            <a:ext cx="990605" cy="990600"/>
            <a:chOff x="-1" y="0"/>
            <a:chExt cx="990604" cy="990600"/>
          </a:xfrm>
        </p:grpSpPr>
        <p:sp>
          <p:nvSpPr>
            <p:cNvPr id="726" name="Google Shape;726;p55"/>
            <p:cNvSpPr/>
            <p:nvPr/>
          </p:nvSpPr>
          <p:spPr>
            <a:xfrm>
              <a:off x="-1" y="0"/>
              <a:ext cx="990604" cy="990600"/>
            </a:xfrm>
            <a:prstGeom prst="ellipse">
              <a:avLst/>
            </a:prstGeom>
            <a:noFill/>
            <a:ln cap="rnd" cmpd="sng" w="25400">
              <a:solidFill>
                <a:srgbClr val="000000"/>
              </a:solidFill>
              <a:prstDash val="dashDot"/>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3585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27" name="Google Shape;727;p55"/>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53585F"/>
                </a:buClr>
                <a:buSzPts val="3500"/>
                <a:buFont typeface="Avenir"/>
                <a:buNone/>
              </a:pPr>
              <a:r>
                <a:rPr b="0" i="0" lang="en-US" sz="3500" u="none" cap="none" strike="noStrike">
                  <a:solidFill>
                    <a:srgbClr val="53585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28" name="Google Shape;728;p55"/>
          <p:cNvSpPr/>
          <p:nvPr/>
        </p:nvSpPr>
        <p:spPr>
          <a:xfrm>
            <a:off x="8436451" y="3600449"/>
            <a:ext cx="1" cy="1765302"/>
          </a:xfrm>
          <a:custGeom>
            <a:rect b="b" l="l" r="r" t="t"/>
            <a:pathLst>
              <a:path extrusionOk="0" h="21600" w="21600">
                <a:moveTo>
                  <a:pt x="0" y="21600"/>
                </a:moveTo>
                <a:cubicBezTo>
                  <a:pt x="0" y="14400"/>
                  <a:pt x="0" y="7200"/>
                  <a:pt x="21600" y="0"/>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29" name="Google Shape;729;p55"/>
          <p:cNvGrpSpPr/>
          <p:nvPr/>
        </p:nvGrpSpPr>
        <p:grpSpPr>
          <a:xfrm>
            <a:off x="8224933" y="2178050"/>
            <a:ext cx="2219325" cy="736602"/>
            <a:chOff x="-1" y="0"/>
            <a:chExt cx="2219324" cy="736601"/>
          </a:xfrm>
        </p:grpSpPr>
        <p:sp>
          <p:nvSpPr>
            <p:cNvPr id="730" name="Google Shape;730;p55"/>
            <p:cNvSpPr txBox="1"/>
            <p:nvPr/>
          </p:nvSpPr>
          <p:spPr>
            <a:xfrm>
              <a:off x="-1" y="0"/>
              <a:ext cx="651632" cy="7366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5000"/>
                <a:buFont typeface="Arial"/>
                <a:buNone/>
              </a:pPr>
              <a:r>
                <a:rPr b="0" i="0" lang="en-US" sz="5000" u="none" cap="none" strike="noStrike">
                  <a:solidFill>
                    <a:schemeClr val="accent2"/>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31" name="Google Shape;731;p55"/>
            <p:cNvSpPr txBox="1"/>
            <p:nvPr/>
          </p:nvSpPr>
          <p:spPr>
            <a:xfrm>
              <a:off x="743709" y="57149"/>
              <a:ext cx="1475614" cy="622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000"/>
                <a:buFont typeface="Avenir"/>
                <a:buNone/>
              </a:pPr>
              <a:r>
                <a:rPr b="0" i="0" lang="en-US" sz="3000" u="none" cap="none" strike="noStrike">
                  <a:solidFill>
                    <a:schemeClr val="accent2"/>
                  </a:solidFill>
                  <a:latin typeface="Avenir"/>
                  <a:ea typeface="Avenir"/>
                  <a:cs typeface="Avenir"/>
                  <a:sym typeface="Avenir"/>
                </a:rPr>
                <a:t>Accept</a:t>
              </a:r>
              <a:endParaRPr b="0" i="0" sz="1400" u="none" cap="none" strike="noStrike">
                <a:solidFill>
                  <a:srgbClr val="000000"/>
                </a:solidFill>
                <a:latin typeface="Arial"/>
                <a:ea typeface="Arial"/>
                <a:cs typeface="Arial"/>
                <a:sym typeface="Arial"/>
              </a:endParaRPr>
            </a:p>
          </p:txBody>
        </p:sp>
      </p:grpSp>
      <p:sp>
        <p:nvSpPr>
          <p:cNvPr id="732" name="Google Shape;732;p5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733" name="Google Shape;733;p55"/>
          <p:cNvSpPr txBox="1"/>
          <p:nvPr/>
        </p:nvSpPr>
        <p:spPr>
          <a:xfrm>
            <a:off x="4977775" y="4953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accent5"/>
                </a:solidFill>
              </a:rPr>
              <a:t>Author</a:t>
            </a:r>
            <a:endParaRPr>
              <a:solidFill>
                <a:schemeClr val="dk1"/>
              </a:solidFill>
            </a:endParaRPr>
          </a:p>
        </p:txBody>
      </p:sp>
      <p:sp>
        <p:nvSpPr>
          <p:cNvPr id="734" name="Google Shape;734;p55"/>
          <p:cNvSpPr txBox="1"/>
          <p:nvPr/>
        </p:nvSpPr>
        <p:spPr>
          <a:xfrm>
            <a:off x="5249582" y="7475798"/>
            <a:ext cx="24564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600"/>
              <a:buFont typeface="Arial"/>
              <a:buNone/>
            </a:pPr>
            <a:r>
              <a:rPr lang="en-US" sz="3600">
                <a:solidFill>
                  <a:schemeClr val="accent2"/>
                </a:solidFill>
              </a:rPr>
              <a:t>Editor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grpSp>
        <p:nvGrpSpPr>
          <p:cNvPr id="739" name="Google Shape;739;p56"/>
          <p:cNvGrpSpPr/>
          <p:nvPr/>
        </p:nvGrpSpPr>
        <p:grpSpPr>
          <a:xfrm>
            <a:off x="3216749" y="5365750"/>
            <a:ext cx="990605" cy="990600"/>
            <a:chOff x="-1" y="0"/>
            <a:chExt cx="990604" cy="990600"/>
          </a:xfrm>
        </p:grpSpPr>
        <p:sp>
          <p:nvSpPr>
            <p:cNvPr id="740" name="Google Shape;740;p56"/>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41" name="Google Shape;741;p56"/>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nvGrpSpPr>
          <p:cNvPr id="742" name="Google Shape;742;p56"/>
          <p:cNvGrpSpPr/>
          <p:nvPr/>
        </p:nvGrpSpPr>
        <p:grpSpPr>
          <a:xfrm>
            <a:off x="854550" y="2597150"/>
            <a:ext cx="990605" cy="990600"/>
            <a:chOff x="-1" y="0"/>
            <a:chExt cx="990604" cy="990600"/>
          </a:xfrm>
        </p:grpSpPr>
        <p:sp>
          <p:nvSpPr>
            <p:cNvPr id="743" name="Google Shape;743;p56"/>
            <p:cNvSpPr/>
            <p:nvPr/>
          </p:nvSpPr>
          <p:spPr>
            <a:xfrm>
              <a:off x="-1" y="0"/>
              <a:ext cx="990604" cy="990600"/>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44" name="Google Shape;744;p56"/>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745" name="Google Shape;745;p56"/>
          <p:cNvSpPr/>
          <p:nvPr/>
        </p:nvSpPr>
        <p:spPr>
          <a:xfrm>
            <a:off x="1670675" y="3468469"/>
            <a:ext cx="1720544" cy="2016550"/>
          </a:xfrm>
          <a:custGeom>
            <a:rect b="b" l="l" r="r" t="t"/>
            <a:pathLst>
              <a:path extrusionOk="0" h="21600" w="21600">
                <a:moveTo>
                  <a:pt x="21600" y="21600"/>
                </a:moveTo>
                <a:lnTo>
                  <a:pt x="0" y="0"/>
                </a:lnTo>
              </a:path>
            </a:pathLst>
          </a:custGeom>
          <a:noFill/>
          <a:ln cap="rnd" cmpd="sng" w="50800">
            <a:solidFill>
              <a:srgbClr val="53585F"/>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46" name="Google Shape;746;p56"/>
          <p:cNvGrpSpPr/>
          <p:nvPr/>
        </p:nvGrpSpPr>
        <p:grpSpPr>
          <a:xfrm>
            <a:off x="5578949" y="5365750"/>
            <a:ext cx="990605" cy="990600"/>
            <a:chOff x="-1" y="0"/>
            <a:chExt cx="990604" cy="990600"/>
          </a:xfrm>
        </p:grpSpPr>
        <p:sp>
          <p:nvSpPr>
            <p:cNvPr id="747" name="Google Shape;747;p56"/>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48" name="Google Shape;748;p56"/>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A1</a:t>
              </a:r>
              <a:endParaRPr b="0" i="0" sz="1400" u="none" cap="none" strike="noStrike">
                <a:solidFill>
                  <a:srgbClr val="000000"/>
                </a:solidFill>
                <a:latin typeface="Arial"/>
                <a:ea typeface="Arial"/>
                <a:cs typeface="Arial"/>
                <a:sym typeface="Arial"/>
              </a:endParaRPr>
            </a:p>
          </p:txBody>
        </p:sp>
      </p:grpSp>
      <p:sp>
        <p:nvSpPr>
          <p:cNvPr id="749" name="Google Shape;749;p56"/>
          <p:cNvSpPr/>
          <p:nvPr/>
        </p:nvSpPr>
        <p:spPr>
          <a:xfrm>
            <a:off x="4207164" y="5861050"/>
            <a:ext cx="1371973" cy="1"/>
          </a:xfrm>
          <a:custGeom>
            <a:rect b="b" l="l" r="r" t="t"/>
            <a:pathLst>
              <a:path extrusionOk="0" h="21600" w="21600">
                <a:moveTo>
                  <a:pt x="21600" y="21600"/>
                </a:moveTo>
                <a:cubicBezTo>
                  <a:pt x="14400" y="1080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50" name="Google Shape;750;p56"/>
          <p:cNvGrpSpPr/>
          <p:nvPr/>
        </p:nvGrpSpPr>
        <p:grpSpPr>
          <a:xfrm>
            <a:off x="7941149" y="5365750"/>
            <a:ext cx="990605" cy="990600"/>
            <a:chOff x="-1" y="0"/>
            <a:chExt cx="990604" cy="990600"/>
          </a:xfrm>
        </p:grpSpPr>
        <p:sp>
          <p:nvSpPr>
            <p:cNvPr id="751" name="Google Shape;751;p56"/>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52" name="Google Shape;752;p56"/>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53" name="Google Shape;753;p56"/>
          <p:cNvSpPr/>
          <p:nvPr/>
        </p:nvSpPr>
        <p:spPr>
          <a:xfrm>
            <a:off x="6569364" y="5861050"/>
            <a:ext cx="1371973"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54" name="Google Shape;754;p56"/>
          <p:cNvGrpSpPr/>
          <p:nvPr/>
        </p:nvGrpSpPr>
        <p:grpSpPr>
          <a:xfrm>
            <a:off x="7941149" y="2597150"/>
            <a:ext cx="990605" cy="990600"/>
            <a:chOff x="-1" y="0"/>
            <a:chExt cx="990604" cy="990600"/>
          </a:xfrm>
        </p:grpSpPr>
        <p:sp>
          <p:nvSpPr>
            <p:cNvPr id="755" name="Google Shape;755;p56"/>
            <p:cNvSpPr/>
            <p:nvPr/>
          </p:nvSpPr>
          <p:spPr>
            <a:xfrm>
              <a:off x="-1" y="0"/>
              <a:ext cx="990604" cy="990600"/>
            </a:xfrm>
            <a:prstGeom prst="ellipse">
              <a:avLst/>
            </a:prstGeom>
            <a:blipFill rotWithShape="1">
              <a:blip r:embed="rId4">
                <a:alphaModFix/>
              </a:blip>
              <a:tile algn="tl" flip="none" tx="0" sx="100000" ty="0" sy="100000"/>
            </a:blipFill>
            <a:ln>
              <a:noFill/>
            </a:ln>
            <a:effectLst>
              <a:outerShdw blurRad="635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56" name="Google Shape;756;p56"/>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57" name="Google Shape;757;p56"/>
          <p:cNvSpPr/>
          <p:nvPr/>
        </p:nvSpPr>
        <p:spPr>
          <a:xfrm>
            <a:off x="8436451" y="3586856"/>
            <a:ext cx="1" cy="1778895"/>
          </a:xfrm>
          <a:custGeom>
            <a:rect b="b" l="l" r="r" t="t"/>
            <a:pathLst>
              <a:path extrusionOk="0" h="21600" w="21600">
                <a:moveTo>
                  <a:pt x="0" y="21600"/>
                </a:moveTo>
                <a:cubicBezTo>
                  <a:pt x="0" y="14400"/>
                  <a:pt x="0" y="7200"/>
                  <a:pt x="21600" y="0"/>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758" name="Google Shape;758;p56"/>
          <p:cNvSpPr/>
          <p:nvPr/>
        </p:nvSpPr>
        <p:spPr>
          <a:xfrm>
            <a:off x="1844965" y="3092450"/>
            <a:ext cx="6096372" cy="1"/>
          </a:xfrm>
          <a:custGeom>
            <a:rect b="b" l="l" r="r" t="t"/>
            <a:pathLst>
              <a:path extrusionOk="0" h="16200" w="21600">
                <a:moveTo>
                  <a:pt x="21600" y="0"/>
                </a:moveTo>
                <a:cubicBezTo>
                  <a:pt x="14400" y="21600"/>
                  <a:pt x="7200" y="2160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759" name="Google Shape;759;p5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760" name="Google Shape;760;p56"/>
          <p:cNvSpPr txBox="1"/>
          <p:nvPr/>
        </p:nvSpPr>
        <p:spPr>
          <a:xfrm>
            <a:off x="4977775" y="49530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accent5"/>
                </a:solidFill>
              </a:rPr>
              <a:t>Author</a:t>
            </a:r>
            <a:endParaRPr>
              <a:solidFill>
                <a:schemeClr val="dk1"/>
              </a:solidFill>
            </a:endParaRPr>
          </a:p>
        </p:txBody>
      </p:sp>
      <p:sp>
        <p:nvSpPr>
          <p:cNvPr id="761" name="Google Shape;761;p56"/>
          <p:cNvSpPr txBox="1"/>
          <p:nvPr/>
        </p:nvSpPr>
        <p:spPr>
          <a:xfrm>
            <a:off x="5249582" y="7475798"/>
            <a:ext cx="24564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chemeClr val="accent2"/>
              </a:buClr>
              <a:buSzPts val="3600"/>
              <a:buFont typeface="Arial"/>
              <a:buNone/>
            </a:pPr>
            <a:r>
              <a:rPr lang="en-US" sz="3600">
                <a:solidFill>
                  <a:schemeClr val="accent2"/>
                </a:solidFill>
              </a:rPr>
              <a:t>Editor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grpSp>
        <p:nvGrpSpPr>
          <p:cNvPr id="766" name="Google Shape;766;p57"/>
          <p:cNvGrpSpPr/>
          <p:nvPr/>
        </p:nvGrpSpPr>
        <p:grpSpPr>
          <a:xfrm>
            <a:off x="3165949" y="7150100"/>
            <a:ext cx="990605" cy="990600"/>
            <a:chOff x="-1" y="0"/>
            <a:chExt cx="990604" cy="990600"/>
          </a:xfrm>
        </p:grpSpPr>
        <p:sp>
          <p:nvSpPr>
            <p:cNvPr id="767" name="Google Shape;767;p57"/>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68" name="Google Shape;768;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grpSp>
        <p:nvGrpSpPr>
          <p:cNvPr id="769" name="Google Shape;769;p57"/>
          <p:cNvGrpSpPr/>
          <p:nvPr/>
        </p:nvGrpSpPr>
        <p:grpSpPr>
          <a:xfrm>
            <a:off x="803749" y="4381500"/>
            <a:ext cx="990606" cy="990600"/>
            <a:chOff x="-1" y="0"/>
            <a:chExt cx="990604" cy="990600"/>
          </a:xfrm>
        </p:grpSpPr>
        <p:sp>
          <p:nvSpPr>
            <p:cNvPr id="770" name="Google Shape;770;p57"/>
            <p:cNvSpPr/>
            <p:nvPr/>
          </p:nvSpPr>
          <p:spPr>
            <a:xfrm>
              <a:off x="-1" y="0"/>
              <a:ext cx="990604" cy="990600"/>
            </a:xfrm>
            <a:prstGeom prst="ellipse">
              <a:avLst/>
            </a:prstGeom>
            <a:blipFill rotWithShape="1">
              <a:blip r:embed="rId4">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71" name="Google Shape;771;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772" name="Google Shape;772;p57"/>
          <p:cNvSpPr/>
          <p:nvPr/>
        </p:nvSpPr>
        <p:spPr>
          <a:xfrm>
            <a:off x="1619875" y="5252819"/>
            <a:ext cx="1720544" cy="2016550"/>
          </a:xfrm>
          <a:custGeom>
            <a:rect b="b" l="l" r="r" t="t"/>
            <a:pathLst>
              <a:path extrusionOk="0" h="21600" w="21600">
                <a:moveTo>
                  <a:pt x="21600" y="21600"/>
                </a:moveTo>
                <a:lnTo>
                  <a:pt x="0" y="0"/>
                </a:lnTo>
              </a:path>
            </a:pathLst>
          </a:custGeom>
          <a:noFill/>
          <a:ln cap="rnd" cmpd="sng" w="50800">
            <a:solidFill>
              <a:srgbClr val="53585F"/>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73" name="Google Shape;773;p57"/>
          <p:cNvGrpSpPr/>
          <p:nvPr/>
        </p:nvGrpSpPr>
        <p:grpSpPr>
          <a:xfrm>
            <a:off x="5528149" y="7150100"/>
            <a:ext cx="990605" cy="990600"/>
            <a:chOff x="-1" y="0"/>
            <a:chExt cx="990604" cy="990600"/>
          </a:xfrm>
        </p:grpSpPr>
        <p:sp>
          <p:nvSpPr>
            <p:cNvPr id="774" name="Google Shape;774;p57"/>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75" name="Google Shape;775;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A1</a:t>
              </a:r>
              <a:endParaRPr b="0" i="0" sz="1400" u="none" cap="none" strike="noStrike">
                <a:solidFill>
                  <a:srgbClr val="000000"/>
                </a:solidFill>
                <a:latin typeface="Arial"/>
                <a:ea typeface="Arial"/>
                <a:cs typeface="Arial"/>
                <a:sym typeface="Arial"/>
              </a:endParaRPr>
            </a:p>
          </p:txBody>
        </p:sp>
      </p:grpSp>
      <p:sp>
        <p:nvSpPr>
          <p:cNvPr id="776" name="Google Shape;776;p57"/>
          <p:cNvSpPr/>
          <p:nvPr/>
        </p:nvSpPr>
        <p:spPr>
          <a:xfrm>
            <a:off x="4156364" y="7645400"/>
            <a:ext cx="1371973"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77" name="Google Shape;777;p57"/>
          <p:cNvGrpSpPr/>
          <p:nvPr/>
        </p:nvGrpSpPr>
        <p:grpSpPr>
          <a:xfrm>
            <a:off x="7890349" y="7150100"/>
            <a:ext cx="990605" cy="990600"/>
            <a:chOff x="-1" y="0"/>
            <a:chExt cx="990604" cy="990600"/>
          </a:xfrm>
        </p:grpSpPr>
        <p:sp>
          <p:nvSpPr>
            <p:cNvPr id="778" name="Google Shape;778;p57"/>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79" name="Google Shape;779;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80" name="Google Shape;780;p57"/>
          <p:cNvSpPr/>
          <p:nvPr/>
        </p:nvSpPr>
        <p:spPr>
          <a:xfrm>
            <a:off x="6518564" y="7645399"/>
            <a:ext cx="1371973" cy="1"/>
          </a:xfrm>
          <a:custGeom>
            <a:rect b="b" l="l" r="r" t="t"/>
            <a:pathLst>
              <a:path extrusionOk="0" h="21600" w="21600">
                <a:moveTo>
                  <a:pt x="21600" y="0"/>
                </a:moveTo>
                <a:cubicBezTo>
                  <a:pt x="14400" y="0"/>
                  <a:pt x="7200" y="0"/>
                  <a:pt x="0" y="2160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81" name="Google Shape;781;p57"/>
          <p:cNvGrpSpPr/>
          <p:nvPr/>
        </p:nvGrpSpPr>
        <p:grpSpPr>
          <a:xfrm>
            <a:off x="7890349" y="4381500"/>
            <a:ext cx="990605" cy="990600"/>
            <a:chOff x="-1" y="0"/>
            <a:chExt cx="990604" cy="990600"/>
          </a:xfrm>
        </p:grpSpPr>
        <p:sp>
          <p:nvSpPr>
            <p:cNvPr id="782" name="Google Shape;782;p57"/>
            <p:cNvSpPr/>
            <p:nvPr/>
          </p:nvSpPr>
          <p:spPr>
            <a:xfrm>
              <a:off x="-1" y="0"/>
              <a:ext cx="990604" cy="990600"/>
            </a:xfrm>
            <a:prstGeom prst="ellipse">
              <a:avLst/>
            </a:prstGeom>
            <a:blipFill rotWithShape="1">
              <a:blip r:embed="rId4">
                <a:alphaModFix/>
              </a:blip>
              <a:tile algn="tl" flip="none" tx="0" sx="100000" ty="0" sy="100000"/>
            </a:blipFill>
            <a:ln>
              <a:noFill/>
            </a:ln>
            <a:effectLst>
              <a:outerShdw blurRad="635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83" name="Google Shape;783;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84" name="Google Shape;784;p57"/>
          <p:cNvSpPr/>
          <p:nvPr/>
        </p:nvSpPr>
        <p:spPr>
          <a:xfrm>
            <a:off x="8385651" y="5371206"/>
            <a:ext cx="1" cy="1778895"/>
          </a:xfrm>
          <a:custGeom>
            <a:rect b="b" l="l" r="r" t="t"/>
            <a:pathLst>
              <a:path extrusionOk="0" h="21600" w="21600">
                <a:moveTo>
                  <a:pt x="21600" y="21600"/>
                </a:moveTo>
                <a:cubicBezTo>
                  <a:pt x="0" y="14400"/>
                  <a:pt x="0" y="7200"/>
                  <a:pt x="0" y="0"/>
                </a:cubicBezTo>
              </a:path>
            </a:pathLst>
          </a:custGeom>
          <a:noFill/>
          <a:ln cap="rnd" cmpd="sng" w="38100">
            <a:solidFill>
              <a:srgbClr val="000000"/>
            </a:solidFill>
            <a:prstDash val="dashDot"/>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785" name="Google Shape;785;p57"/>
          <p:cNvSpPr/>
          <p:nvPr/>
        </p:nvSpPr>
        <p:spPr>
          <a:xfrm>
            <a:off x="1794165" y="4876800"/>
            <a:ext cx="6096372"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786" name="Google Shape;786;p57"/>
          <p:cNvSpPr/>
          <p:nvPr/>
        </p:nvSpPr>
        <p:spPr>
          <a:xfrm>
            <a:off x="8725126" y="2467450"/>
            <a:ext cx="1937250" cy="2050100"/>
          </a:xfrm>
          <a:custGeom>
            <a:rect b="b" l="l" r="r" t="t"/>
            <a:pathLst>
              <a:path extrusionOk="0" h="21600" w="21600">
                <a:moveTo>
                  <a:pt x="21600" y="0"/>
                </a:moveTo>
                <a:lnTo>
                  <a:pt x="0" y="21600"/>
                </a:lnTo>
              </a:path>
            </a:pathLst>
          </a:custGeom>
          <a:noFill/>
          <a:ln cap="rnd" cmpd="sng" w="50800">
            <a:solidFill>
              <a:srgbClr val="53585F"/>
            </a:solidFill>
            <a:prstDash val="solid"/>
            <a:miter lim="400000"/>
            <a:headEnd len="med" w="med" type="triangl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87" name="Google Shape;787;p57"/>
          <p:cNvGrpSpPr/>
          <p:nvPr/>
        </p:nvGrpSpPr>
        <p:grpSpPr>
          <a:xfrm>
            <a:off x="10506549" y="1612900"/>
            <a:ext cx="990605" cy="990600"/>
            <a:chOff x="-1" y="0"/>
            <a:chExt cx="990604" cy="990600"/>
          </a:xfrm>
        </p:grpSpPr>
        <p:sp>
          <p:nvSpPr>
            <p:cNvPr id="788" name="Google Shape;788;p57"/>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89" name="Google Shape;789;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A2</a:t>
              </a:r>
              <a:endParaRPr b="0" i="0" sz="1400" u="none" cap="none" strike="noStrike">
                <a:solidFill>
                  <a:srgbClr val="000000"/>
                </a:solidFill>
                <a:latin typeface="Arial"/>
                <a:ea typeface="Arial"/>
                <a:cs typeface="Arial"/>
                <a:sym typeface="Arial"/>
              </a:endParaRPr>
            </a:p>
          </p:txBody>
        </p:sp>
      </p:grpSp>
      <p:sp>
        <p:nvSpPr>
          <p:cNvPr id="790" name="Google Shape;790;p57"/>
          <p:cNvSpPr txBox="1"/>
          <p:nvPr/>
        </p:nvSpPr>
        <p:spPr>
          <a:xfrm>
            <a:off x="9496106" y="946149"/>
            <a:ext cx="3011489" cy="5334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2500"/>
              <a:buFont typeface="Avenir"/>
              <a:buNone/>
            </a:pPr>
            <a:r>
              <a:rPr b="0" i="0" lang="en-US" sz="2500" u="none" cap="none" strike="noStrike">
                <a:solidFill>
                  <a:srgbClr val="000000"/>
                </a:solidFill>
                <a:latin typeface="Avenir"/>
                <a:ea typeface="Avenir"/>
                <a:cs typeface="Avenir"/>
                <a:sym typeface="Avenir"/>
              </a:rPr>
              <a:t>Forked from Red A2</a:t>
            </a:r>
            <a:endParaRPr b="0" i="0" sz="1400" u="none" cap="none" strike="noStrike">
              <a:solidFill>
                <a:srgbClr val="000000"/>
              </a:solidFill>
              <a:latin typeface="Arial"/>
              <a:ea typeface="Arial"/>
              <a:cs typeface="Arial"/>
              <a:sym typeface="Arial"/>
            </a:endParaRPr>
          </a:p>
        </p:txBody>
      </p:sp>
      <p:sp>
        <p:nvSpPr>
          <p:cNvPr id="791" name="Google Shape;791;p57"/>
          <p:cNvSpPr/>
          <p:nvPr/>
        </p:nvSpPr>
        <p:spPr>
          <a:xfrm>
            <a:off x="11496964" y="2108200"/>
            <a:ext cx="1524372" cy="0"/>
          </a:xfrm>
          <a:custGeom>
            <a:rect b="b" l="l" r="r" t="t"/>
            <a:pathLst>
              <a:path extrusionOk="0" h="120000" w="21600">
                <a:moveTo>
                  <a:pt x="21600" y="0"/>
                </a:moveTo>
                <a:cubicBezTo>
                  <a:pt x="14400" y="0"/>
                  <a:pt x="7200" y="0"/>
                  <a:pt x="0" y="0"/>
                </a:cubicBezTo>
              </a:path>
            </a:pathLst>
          </a:custGeom>
          <a:noFill/>
          <a:ln cap="rnd" cmpd="sng" w="50800">
            <a:solidFill>
              <a:srgbClr val="53585F"/>
            </a:solidFill>
            <a:prstDash val="solid"/>
            <a:miter lim="4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grpSp>
        <p:nvGrpSpPr>
          <p:cNvPr id="792" name="Google Shape;792;p57"/>
          <p:cNvGrpSpPr/>
          <p:nvPr/>
        </p:nvGrpSpPr>
        <p:grpSpPr>
          <a:xfrm>
            <a:off x="13021148" y="1612900"/>
            <a:ext cx="990605" cy="990600"/>
            <a:chOff x="-1" y="0"/>
            <a:chExt cx="990604" cy="990600"/>
          </a:xfrm>
        </p:grpSpPr>
        <p:sp>
          <p:nvSpPr>
            <p:cNvPr id="793" name="Google Shape;793;p57"/>
            <p:cNvSpPr/>
            <p:nvPr/>
          </p:nvSpPr>
          <p:spPr>
            <a:xfrm>
              <a:off x="-1" y="0"/>
              <a:ext cx="990604" cy="990600"/>
            </a:xfrm>
            <a:prstGeom prst="ellipse">
              <a:avLst/>
            </a:prstGeom>
            <a:blipFill rotWithShape="1">
              <a:blip r:embed="rId3">
                <a:alphaModFix/>
              </a:blip>
              <a:tile algn="tl" flip="none" tx="0" sx="100000" ty="0" sy="100000"/>
            </a:blip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600"/>
                <a:buFont typeface="Avenir"/>
                <a:buNone/>
              </a:pPr>
              <a:r>
                <a:t/>
              </a:r>
              <a:endParaRPr b="0" i="0" sz="3600" u="none" cap="none" strike="noStrike">
                <a:solidFill>
                  <a:srgbClr val="000000"/>
                </a:solidFill>
                <a:latin typeface="Helvetica Neue"/>
                <a:ea typeface="Helvetica Neue"/>
                <a:cs typeface="Helvetica Neue"/>
                <a:sym typeface="Helvetica Neue"/>
              </a:endParaRPr>
            </a:p>
          </p:txBody>
        </p:sp>
        <p:sp>
          <p:nvSpPr>
            <p:cNvPr id="794" name="Google Shape;794;p57"/>
            <p:cNvSpPr txBox="1"/>
            <p:nvPr/>
          </p:nvSpPr>
          <p:spPr>
            <a:xfrm>
              <a:off x="145069" y="139699"/>
              <a:ext cx="700463" cy="7112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3500"/>
                <a:buFont typeface="Avenir"/>
                <a:buNone/>
              </a:pPr>
              <a:r>
                <a:rPr b="0" i="0" lang="en-US" sz="3500" u="none" cap="none" strike="noStrike">
                  <a:solidFill>
                    <a:srgbClr val="FFFFFF"/>
                  </a:solidFill>
                  <a:latin typeface="Avenir"/>
                  <a:ea typeface="Avenir"/>
                  <a:cs typeface="Avenir"/>
                  <a:sym typeface="Avenir"/>
                </a:rPr>
                <a:t>A</a:t>
              </a:r>
              <a:endParaRPr b="0" i="0" sz="1400" u="none" cap="none" strike="noStrike">
                <a:solidFill>
                  <a:srgbClr val="000000"/>
                </a:solidFill>
                <a:latin typeface="Arial"/>
                <a:ea typeface="Arial"/>
                <a:cs typeface="Arial"/>
                <a:sym typeface="Arial"/>
              </a:endParaRPr>
            </a:p>
          </p:txBody>
        </p:sp>
      </p:grpSp>
      <p:sp>
        <p:nvSpPr>
          <p:cNvPr id="795" name="Google Shape;795;p5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5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6900"/>
              <a:buFont typeface="Helvetica Neue"/>
              <a:buNone/>
            </a:pPr>
            <a:r>
              <a:rPr lang="en-US" sz="6900"/>
              <a:t>Git Collaboration Workflow</a:t>
            </a:r>
            <a:endParaRPr/>
          </a:p>
        </p:txBody>
      </p:sp>
      <p:sp>
        <p:nvSpPr>
          <p:cNvPr id="801" name="Google Shape;801;p58"/>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635000" lvl="0" marL="635000" rtl="0" algn="l">
              <a:lnSpc>
                <a:spcPct val="100000"/>
              </a:lnSpc>
              <a:spcBef>
                <a:spcPts val="0"/>
              </a:spcBef>
              <a:spcAft>
                <a:spcPts val="0"/>
              </a:spcAft>
              <a:buClr>
                <a:schemeClr val="accent5"/>
              </a:buClr>
              <a:buSzPts val="3600"/>
              <a:buFont typeface="Helvetica Neue"/>
              <a:buAutoNum type="arabicPeriod"/>
            </a:pPr>
            <a:r>
              <a:rPr i="1" lang="en-US">
                <a:solidFill>
                  <a:schemeClr val="accent5"/>
                </a:solidFill>
              </a:rPr>
              <a:t>Fork</a:t>
            </a:r>
            <a:r>
              <a:rPr i="0" lang="en-US">
                <a:solidFill>
                  <a:srgbClr val="000000"/>
                </a:solidFill>
              </a:rPr>
              <a:t> a repository to make a copy of it.</a:t>
            </a:r>
            <a:endParaRPr/>
          </a:p>
          <a:p>
            <a:pPr indent="-635000" lvl="0" marL="635000" rtl="0" algn="l">
              <a:lnSpc>
                <a:spcPct val="100000"/>
              </a:lnSpc>
              <a:spcBef>
                <a:spcPts val="4200"/>
              </a:spcBef>
              <a:spcAft>
                <a:spcPts val="0"/>
              </a:spcAft>
              <a:buClr>
                <a:schemeClr val="accent5"/>
              </a:buClr>
              <a:buSzPts val="3600"/>
              <a:buFont typeface="Helvetica Neue"/>
              <a:buAutoNum type="arabicPeriod"/>
            </a:pPr>
            <a:r>
              <a:rPr i="1" lang="en-US">
                <a:solidFill>
                  <a:schemeClr val="accent5"/>
                </a:solidFill>
              </a:rPr>
              <a:t>Clone</a:t>
            </a:r>
            <a:r>
              <a:rPr i="0" lang="en-US">
                <a:solidFill>
                  <a:srgbClr val="000000"/>
                </a:solidFill>
              </a:rPr>
              <a:t> the repository you forked to your workspace.</a:t>
            </a:r>
            <a:endParaRPr/>
          </a:p>
          <a:p>
            <a:pPr indent="-635000" lvl="0" marL="635000" rtl="0" algn="l">
              <a:lnSpc>
                <a:spcPct val="100000"/>
              </a:lnSpc>
              <a:spcBef>
                <a:spcPts val="4200"/>
              </a:spcBef>
              <a:spcAft>
                <a:spcPts val="0"/>
              </a:spcAft>
              <a:buClr>
                <a:srgbClr val="000000"/>
              </a:buClr>
              <a:buSzPts val="3600"/>
              <a:buFont typeface="Helvetica Neue"/>
              <a:buAutoNum type="arabicPeriod"/>
            </a:pPr>
            <a:r>
              <a:rPr b="0" i="0" lang="en-US" sz="3600" u="none" cap="none" strike="noStrike">
                <a:solidFill>
                  <a:srgbClr val="000000"/>
                </a:solidFill>
                <a:latin typeface="Helvetica Neue"/>
                <a:ea typeface="Helvetica Neue"/>
                <a:cs typeface="Helvetica Neue"/>
                <a:sym typeface="Helvetica Neue"/>
              </a:rPr>
              <a:t>Do your work and </a:t>
            </a:r>
            <a:r>
              <a:rPr i="1" lang="en-US">
                <a:solidFill>
                  <a:schemeClr val="accent5"/>
                </a:solidFill>
              </a:rPr>
              <a:t>commit</a:t>
            </a:r>
            <a:r>
              <a:rPr b="0" i="0" lang="en-US" sz="3600" u="none" cap="none" strike="noStrike">
                <a:solidFill>
                  <a:srgbClr val="000000"/>
                </a:solidFill>
                <a:latin typeface="Helvetica Neue"/>
                <a:ea typeface="Helvetica Neue"/>
                <a:cs typeface="Helvetica Neue"/>
                <a:sym typeface="Helvetica Neue"/>
              </a:rPr>
              <a:t> the changes in your workspace.</a:t>
            </a:r>
            <a:endParaRPr/>
          </a:p>
          <a:p>
            <a:pPr indent="-635000" lvl="0" marL="635000" rtl="0" algn="l">
              <a:lnSpc>
                <a:spcPct val="100000"/>
              </a:lnSpc>
              <a:spcBef>
                <a:spcPts val="4200"/>
              </a:spcBef>
              <a:spcAft>
                <a:spcPts val="0"/>
              </a:spcAft>
              <a:buClr>
                <a:schemeClr val="accent5"/>
              </a:buClr>
              <a:buSzPts val="3600"/>
              <a:buFont typeface="Helvetica Neue"/>
              <a:buAutoNum type="arabicPeriod"/>
            </a:pPr>
            <a:r>
              <a:rPr i="1" lang="en-US">
                <a:solidFill>
                  <a:schemeClr val="accent5"/>
                </a:solidFill>
              </a:rPr>
              <a:t>Push</a:t>
            </a:r>
            <a:r>
              <a:rPr i="0" lang="en-US">
                <a:solidFill>
                  <a:srgbClr val="000000"/>
                </a:solidFill>
              </a:rPr>
              <a:t> the repository to the server to synchronize them.</a:t>
            </a:r>
            <a:endParaRPr/>
          </a:p>
          <a:p>
            <a:pPr indent="-635000" lvl="0" marL="635000" rtl="0" algn="l">
              <a:lnSpc>
                <a:spcPct val="100000"/>
              </a:lnSpc>
              <a:spcBef>
                <a:spcPts val="4200"/>
              </a:spcBef>
              <a:spcAft>
                <a:spcPts val="0"/>
              </a:spcAft>
              <a:buClr>
                <a:srgbClr val="000000"/>
              </a:buClr>
              <a:buSzPts val="3600"/>
              <a:buFont typeface="Helvetica Neue"/>
              <a:buAutoNum type="arabicPeriod"/>
            </a:pPr>
            <a:r>
              <a:rPr b="0" i="0" lang="en-US" sz="3600" u="none" cap="none" strike="noStrike">
                <a:solidFill>
                  <a:srgbClr val="000000"/>
                </a:solidFill>
                <a:latin typeface="Helvetica Neue"/>
                <a:ea typeface="Helvetica Neue"/>
                <a:cs typeface="Helvetica Neue"/>
                <a:sym typeface="Helvetica Neue"/>
              </a:rPr>
              <a:t>Open a </a:t>
            </a:r>
            <a:r>
              <a:rPr i="1" lang="en-US">
                <a:solidFill>
                  <a:schemeClr val="accent5"/>
                </a:solidFill>
              </a:rPr>
              <a:t>merge request</a:t>
            </a:r>
            <a:r>
              <a:rPr i="1" lang="en-US"/>
              <a:t> </a:t>
            </a:r>
            <a:r>
              <a:rPr b="0" i="0" lang="en-US" sz="3600" u="none" cap="none" strike="noStrike">
                <a:solidFill>
                  <a:srgbClr val="000000"/>
                </a:solidFill>
                <a:latin typeface="Helvetica Neue"/>
                <a:ea typeface="Helvetica Neue"/>
                <a:cs typeface="Helvetica Neue"/>
                <a:sym typeface="Helvetica Neue"/>
              </a:rPr>
              <a:t>to origin repository .</a:t>
            </a:r>
            <a:endParaRPr/>
          </a:p>
        </p:txBody>
      </p:sp>
      <p:sp>
        <p:nvSpPr>
          <p:cNvPr id="802" name="Google Shape;802;p5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9"/>
          <p:cNvSpPr txBox="1"/>
          <p:nvPr/>
        </p:nvSpPr>
        <p:spPr>
          <a:xfrm>
            <a:off x="1104900" y="2755900"/>
            <a:ext cx="11099800" cy="6286500"/>
          </a:xfrm>
          <a:prstGeom prst="rect">
            <a:avLst/>
          </a:prstGeom>
          <a:noFill/>
          <a:ln>
            <a:noFill/>
          </a:ln>
        </p:spPr>
        <p:txBody>
          <a:bodyPr anchorCtr="0" anchor="t" bIns="50800" lIns="50800" spcFirstLastPara="1" rIns="50800" wrap="square" tIns="50800">
            <a:normAutofit/>
          </a:bodyPr>
          <a:lstStyle/>
          <a:p>
            <a:pPr indent="-302259" lvl="0" marL="302259" marR="0" rtl="0" algn="l">
              <a:lnSpc>
                <a:spcPct val="100000"/>
              </a:lnSpc>
              <a:spcBef>
                <a:spcPts val="0"/>
              </a:spcBef>
              <a:spcAft>
                <a:spcPts val="0"/>
              </a:spcAft>
              <a:buClr>
                <a:srgbClr val="0070C0"/>
              </a:buClr>
              <a:buSzPts val="1800"/>
              <a:buFont typeface="Arial"/>
              <a:buChar char="•"/>
            </a:pPr>
            <a:r>
              <a:rPr b="1" i="0" lang="en-US" sz="2400" u="none" cap="none" strike="noStrike">
                <a:solidFill>
                  <a:srgbClr val="0070C0"/>
                </a:solidFill>
                <a:latin typeface="Arial"/>
                <a:ea typeface="Arial"/>
                <a:cs typeface="Arial"/>
                <a:sym typeface="Arial"/>
              </a:rPr>
              <a:t>git clone [url]</a:t>
            </a:r>
            <a:endParaRPr b="0" i="0" sz="1400" u="none" cap="none" strike="noStrike">
              <a:solidFill>
                <a:srgbClr val="000000"/>
              </a:solidFill>
              <a:latin typeface="Arial"/>
              <a:ea typeface="Arial"/>
              <a:cs typeface="Arial"/>
              <a:sym typeface="Arial"/>
            </a:endParaRPr>
          </a:p>
          <a:p>
            <a:pPr indent="-302259" lvl="2" marL="906780" marR="0" rtl="0" algn="l">
              <a:lnSpc>
                <a:spcPct val="100000"/>
              </a:lnSpc>
              <a:spcBef>
                <a:spcPts val="2800"/>
              </a:spcBef>
              <a:spcAft>
                <a:spcPts val="0"/>
              </a:spcAft>
              <a:buClr>
                <a:srgbClr val="000000"/>
              </a:buClr>
              <a:buSzPts val="1800"/>
              <a:buFont typeface="Helvetica Neue"/>
              <a:buChar char="•"/>
            </a:pPr>
            <a:r>
              <a:rPr b="0" i="0" lang="en-US" sz="2400" u="none" cap="none" strike="noStrike">
                <a:solidFill>
                  <a:srgbClr val="000000"/>
                </a:solidFill>
                <a:latin typeface="Helvetica Neue"/>
                <a:ea typeface="Helvetica Neue"/>
                <a:cs typeface="Helvetica Neue"/>
                <a:sym typeface="Helvetica Neue"/>
              </a:rPr>
              <a:t>Clone a repository from remote server</a:t>
            </a:r>
            <a:endParaRPr b="0" i="0" sz="1400" u="none" cap="none" strike="noStrike">
              <a:solidFill>
                <a:srgbClr val="000000"/>
              </a:solidFill>
              <a:latin typeface="Arial"/>
              <a:ea typeface="Arial"/>
              <a:cs typeface="Arial"/>
              <a:sym typeface="Arial"/>
            </a:endParaRPr>
          </a:p>
          <a:p>
            <a:pPr indent="-302259" lvl="0" marL="302259" marR="0" rtl="0" algn="l">
              <a:lnSpc>
                <a:spcPct val="100000"/>
              </a:lnSpc>
              <a:spcBef>
                <a:spcPts val="2800"/>
              </a:spcBef>
              <a:spcAft>
                <a:spcPts val="0"/>
              </a:spcAft>
              <a:buClr>
                <a:srgbClr val="0070C0"/>
              </a:buClr>
              <a:buSzPts val="1800"/>
              <a:buFont typeface="Arial"/>
              <a:buChar char="•"/>
            </a:pPr>
            <a:r>
              <a:rPr b="1" i="0" lang="en-US" sz="2400" u="none" cap="none" strike="noStrike">
                <a:solidFill>
                  <a:srgbClr val="0070C0"/>
                </a:solidFill>
                <a:latin typeface="Arial"/>
                <a:ea typeface="Arial"/>
                <a:cs typeface="Arial"/>
                <a:sym typeface="Arial"/>
              </a:rPr>
              <a:t>git push [url] [branch-name]</a:t>
            </a:r>
            <a:endParaRPr b="0" i="0" sz="1400" u="none" cap="none" strike="noStrike">
              <a:solidFill>
                <a:srgbClr val="000000"/>
              </a:solidFill>
              <a:latin typeface="Arial"/>
              <a:ea typeface="Arial"/>
              <a:cs typeface="Arial"/>
              <a:sym typeface="Arial"/>
            </a:endParaRPr>
          </a:p>
          <a:p>
            <a:pPr indent="-302259" lvl="2" marL="906780" marR="0" rtl="0" algn="l">
              <a:lnSpc>
                <a:spcPct val="100000"/>
              </a:lnSpc>
              <a:spcBef>
                <a:spcPts val="2800"/>
              </a:spcBef>
              <a:spcAft>
                <a:spcPts val="0"/>
              </a:spcAft>
              <a:buClr>
                <a:srgbClr val="000000"/>
              </a:buClr>
              <a:buSzPts val="1800"/>
              <a:buFont typeface="Helvetica Neue"/>
              <a:buChar char="•"/>
            </a:pPr>
            <a:r>
              <a:rPr b="0" i="0" lang="en-US" sz="2400" u="none" cap="none" strike="noStrike">
                <a:solidFill>
                  <a:srgbClr val="000000"/>
                </a:solidFill>
                <a:latin typeface="Helvetica Neue"/>
                <a:ea typeface="Helvetica Neue"/>
                <a:cs typeface="Helvetica Neue"/>
                <a:sym typeface="Helvetica Neue"/>
              </a:rPr>
              <a:t>Push committed file to remote server</a:t>
            </a:r>
            <a:endParaRPr b="0" i="0" sz="1400" u="none" cap="none" strike="noStrike">
              <a:solidFill>
                <a:srgbClr val="000000"/>
              </a:solidFill>
              <a:latin typeface="Arial"/>
              <a:ea typeface="Arial"/>
              <a:cs typeface="Arial"/>
              <a:sym typeface="Arial"/>
            </a:endParaRPr>
          </a:p>
        </p:txBody>
      </p:sp>
      <p:sp>
        <p:nvSpPr>
          <p:cNvPr id="808" name="Google Shape;808;p59"/>
          <p:cNvSpPr txBox="1"/>
          <p:nvPr/>
        </p:nvSpPr>
        <p:spPr>
          <a:xfrm>
            <a:off x="1104900" y="596900"/>
            <a:ext cx="11099800" cy="21590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000000"/>
              </a:buClr>
              <a:buSzPts val="7200"/>
              <a:buFont typeface="Helvetica Neue"/>
              <a:buNone/>
            </a:pPr>
            <a:r>
              <a:rPr b="0" i="0" lang="en-US" sz="7200" u="none" cap="none" strike="noStrike">
                <a:solidFill>
                  <a:srgbClr val="000000"/>
                </a:solidFill>
                <a:latin typeface="Helvetica Neue"/>
                <a:ea typeface="Helvetica Neue"/>
                <a:cs typeface="Helvetica Neue"/>
                <a:sym typeface="Helvetica Neue"/>
              </a:rPr>
              <a:t>Basic Git Commands (2/2)</a:t>
            </a:r>
            <a:endParaRPr b="0" i="0" sz="1400" u="none" cap="none" strike="noStrike">
              <a:solidFill>
                <a:srgbClr val="000000"/>
              </a:solidFill>
              <a:latin typeface="Arial"/>
              <a:ea typeface="Arial"/>
              <a:cs typeface="Arial"/>
              <a:sym typeface="Arial"/>
            </a:endParaRPr>
          </a:p>
        </p:txBody>
      </p:sp>
      <p:sp>
        <p:nvSpPr>
          <p:cNvPr id="809" name="Google Shape;809;p5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815" name="Google Shape;815;p60"/>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816" name="Google Shape;816;p6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8"/>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If I have Question?</a:t>
            </a:r>
            <a:endParaRPr/>
          </a:p>
        </p:txBody>
      </p:sp>
      <p:sp>
        <p:nvSpPr>
          <p:cNvPr id="92" name="Google Shape;92;p8"/>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Always </a:t>
            </a:r>
            <a:r>
              <a:rPr b="0" i="0" lang="en-US" sz="3600" u="none" cap="none" strike="noStrike">
                <a:solidFill>
                  <a:srgbClr val="FF0000"/>
                </a:solidFill>
                <a:latin typeface="Helvetica Neue"/>
                <a:ea typeface="Helvetica Neue"/>
                <a:cs typeface="Helvetica Neue"/>
                <a:sym typeface="Helvetica Neue"/>
              </a:rPr>
              <a:t>Google first</a:t>
            </a:r>
            <a:r>
              <a:rPr b="0" i="0" lang="en-US" sz="3600" u="none" cap="none" strike="noStrike">
                <a:solidFill>
                  <a:srgbClr val="000000"/>
                </a:solidFill>
                <a:latin typeface="Helvetica Neue"/>
                <a:ea typeface="Helvetica Neue"/>
                <a:cs typeface="Helvetica Neue"/>
                <a:sym typeface="Helvetica Neue"/>
              </a:rPr>
              <a:t> ! </a:t>
            </a:r>
            <a:endParaRPr/>
          </a:p>
          <a:p>
            <a:pPr indent="-444500" lvl="1" marL="8890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Learn how to google is important.</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If you try your best but still can’t catch it.</a:t>
            </a:r>
            <a:endParaRPr/>
          </a:p>
          <a:p>
            <a:pPr indent="-444500" lvl="1" marL="8890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Feel free to ask us on </a:t>
            </a:r>
            <a:r>
              <a:rPr lang="en-US"/>
              <a:t>eeclass</a:t>
            </a:r>
            <a:r>
              <a:rPr b="0" i="0" lang="en-US" sz="3600" u="none" cap="none" strike="noStrike">
                <a:solidFill>
                  <a:srgbClr val="000000"/>
                </a:solidFill>
                <a:latin typeface="Helvetica Neue"/>
                <a:ea typeface="Helvetica Neue"/>
                <a:cs typeface="Helvetica Neue"/>
                <a:sym typeface="Helvetica Neue"/>
              </a:rPr>
              <a:t> or office hour.</a:t>
            </a:r>
            <a:endParaRPr/>
          </a:p>
        </p:txBody>
      </p:sp>
      <p:pic>
        <p:nvPicPr>
          <p:cNvPr descr="圖片 5" id="93" name="Google Shape;93;p8"/>
          <p:cNvPicPr preferRelativeResize="0"/>
          <p:nvPr/>
        </p:nvPicPr>
        <p:blipFill rotWithShape="1">
          <a:blip r:embed="rId3">
            <a:alphaModFix/>
          </a:blip>
          <a:srcRect b="0" l="0" r="0" t="0"/>
          <a:stretch/>
        </p:blipFill>
        <p:spPr>
          <a:xfrm>
            <a:off x="7840132" y="5793316"/>
            <a:ext cx="5875868" cy="4406901"/>
          </a:xfrm>
          <a:prstGeom prst="rect">
            <a:avLst/>
          </a:prstGeom>
          <a:noFill/>
          <a:ln>
            <a:noFill/>
          </a:ln>
        </p:spPr>
      </p:pic>
      <p:sp>
        <p:nvSpPr>
          <p:cNvPr id="94" name="Google Shape;94;p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1"/>
          <p:cNvSpPr txBox="1"/>
          <p:nvPr>
            <p:ph type="title"/>
          </p:nvPr>
        </p:nvSpPr>
        <p:spPr>
          <a:xfrm>
            <a:off x="952500" y="444500"/>
            <a:ext cx="11099700" cy="21591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t/>
            </a:r>
            <a:endParaRPr/>
          </a:p>
        </p:txBody>
      </p:sp>
      <p:sp>
        <p:nvSpPr>
          <p:cNvPr id="822" name="Google Shape;822;p61"/>
          <p:cNvSpPr txBox="1"/>
          <p:nvPr>
            <p:ph idx="1" type="body"/>
          </p:nvPr>
        </p:nvSpPr>
        <p:spPr>
          <a:xfrm>
            <a:off x="952500" y="2603500"/>
            <a:ext cx="11099700" cy="6286500"/>
          </a:xfrm>
          <a:prstGeom prst="rect">
            <a:avLst/>
          </a:prstGeom>
          <a:noFill/>
          <a:ln>
            <a:noFill/>
          </a:ln>
        </p:spPr>
        <p:txBody>
          <a:bodyPr anchorCtr="0" anchor="t" bIns="50800" lIns="50800" spcFirstLastPara="1" rIns="50800" wrap="square" tIns="50800">
            <a:normAutofit/>
          </a:bodyPr>
          <a:lstStyle/>
          <a:p>
            <a:pPr indent="-273050" lvl="0" marL="444500" rtl="0" algn="l">
              <a:lnSpc>
                <a:spcPct val="100000"/>
              </a:lnSpc>
              <a:spcBef>
                <a:spcPts val="0"/>
              </a:spcBef>
              <a:spcAft>
                <a:spcPts val="0"/>
              </a:spcAft>
              <a:buClr>
                <a:srgbClr val="000000"/>
              </a:buClr>
              <a:buSzPts val="2700"/>
              <a:buFont typeface="Helvetica Neue"/>
              <a:buNone/>
            </a:pPr>
            <a:r>
              <a:t/>
            </a:r>
            <a:endParaRPr/>
          </a:p>
        </p:txBody>
      </p:sp>
      <p:sp>
        <p:nvSpPr>
          <p:cNvPr id="823" name="Google Shape;823;p6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824" name="Google Shape;824;p61"/>
          <p:cNvPicPr preferRelativeResize="0"/>
          <p:nvPr/>
        </p:nvPicPr>
        <p:blipFill rotWithShape="1">
          <a:blip r:embed="rId3">
            <a:alphaModFix/>
          </a:blip>
          <a:srcRect b="0" l="0" r="0" t="0"/>
          <a:stretch/>
        </p:blipFill>
        <p:spPr>
          <a:xfrm>
            <a:off x="3622831" y="2443612"/>
            <a:ext cx="5435184" cy="500036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6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lang="en-US"/>
              <a:t>Gitlab</a:t>
            </a:r>
            <a:endParaRPr/>
          </a:p>
        </p:txBody>
      </p:sp>
      <p:sp>
        <p:nvSpPr>
          <p:cNvPr id="830" name="Google Shape;830;p62"/>
          <p:cNvSpPr txBox="1"/>
          <p:nvPr>
            <p:ph idx="1" type="body"/>
          </p:nvPr>
        </p:nvSpPr>
        <p:spPr>
          <a:xfrm>
            <a:off x="952499" y="2603500"/>
            <a:ext cx="12152751" cy="6286500"/>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lang="en-US"/>
              <a:t>We have created account for you</a:t>
            </a:r>
            <a:endParaRPr/>
          </a:p>
          <a:p>
            <a:pPr indent="-444500" lvl="0" marL="444500" rtl="0" algn="l">
              <a:lnSpc>
                <a:spcPct val="100000"/>
              </a:lnSpc>
              <a:spcBef>
                <a:spcPts val="4200"/>
              </a:spcBef>
              <a:spcAft>
                <a:spcPts val="0"/>
              </a:spcAft>
              <a:buClr>
                <a:srgbClr val="000000"/>
              </a:buClr>
              <a:buSzPts val="2700"/>
              <a:buFont typeface="Helvetica Neue"/>
              <a:buChar char="•"/>
            </a:pPr>
            <a:r>
              <a:rPr lang="en-US"/>
              <a:t>Account: student ID (e.g. 106012345)</a:t>
            </a:r>
            <a:endParaRPr/>
          </a:p>
          <a:p>
            <a:pPr indent="-444500" lvl="0" marL="444500" rtl="0" algn="l">
              <a:lnSpc>
                <a:spcPct val="100000"/>
              </a:lnSpc>
              <a:spcBef>
                <a:spcPts val="4200"/>
              </a:spcBef>
              <a:spcAft>
                <a:spcPts val="0"/>
              </a:spcAft>
              <a:buClr>
                <a:srgbClr val="000000"/>
              </a:buClr>
              <a:buSzPts val="2700"/>
              <a:buFont typeface="Helvetica Neue"/>
              <a:buChar char="•"/>
            </a:pPr>
            <a:r>
              <a:rPr lang="en-US"/>
              <a:t>Password: student ID (e.g. 106012345)</a:t>
            </a:r>
            <a:endParaRPr/>
          </a:p>
        </p:txBody>
      </p:sp>
      <p:sp>
        <p:nvSpPr>
          <p:cNvPr id="831" name="Google Shape;831;p6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lang="en-US"/>
              <a:t>Gitlab</a:t>
            </a:r>
            <a:endParaRPr/>
          </a:p>
        </p:txBody>
      </p:sp>
      <p:sp>
        <p:nvSpPr>
          <p:cNvPr id="837" name="Google Shape;837;p63"/>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273050" lvl="0" marL="444500" rtl="0" algn="l">
              <a:lnSpc>
                <a:spcPct val="100000"/>
              </a:lnSpc>
              <a:spcBef>
                <a:spcPts val="0"/>
              </a:spcBef>
              <a:spcAft>
                <a:spcPts val="0"/>
              </a:spcAft>
              <a:buClr>
                <a:srgbClr val="000000"/>
              </a:buClr>
              <a:buSzPts val="2700"/>
              <a:buFont typeface="Helvetica Neue"/>
              <a:buNone/>
            </a:pPr>
            <a:r>
              <a:t/>
            </a:r>
            <a:endParaRPr/>
          </a:p>
        </p:txBody>
      </p:sp>
      <p:sp>
        <p:nvSpPr>
          <p:cNvPr id="838" name="Google Shape;838;p6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descr="一張含有 螢幕擷取畫面 的圖片&#10;&#10;自動產生的描述" id="839" name="Google Shape;839;p63"/>
          <p:cNvPicPr preferRelativeResize="0"/>
          <p:nvPr/>
        </p:nvPicPr>
        <p:blipFill rotWithShape="1">
          <a:blip r:embed="rId3">
            <a:alphaModFix/>
          </a:blip>
          <a:srcRect b="0" l="0" r="0" t="0"/>
          <a:stretch/>
        </p:blipFill>
        <p:spPr>
          <a:xfrm>
            <a:off x="0" y="3940019"/>
            <a:ext cx="26189559" cy="36000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lang="en-US"/>
              <a:t>Gitlab</a:t>
            </a:r>
            <a:endParaRPr/>
          </a:p>
        </p:txBody>
      </p:sp>
      <p:sp>
        <p:nvSpPr>
          <p:cNvPr id="845" name="Google Shape;845;p64"/>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273050" lvl="0" marL="444500" rtl="0" algn="l">
              <a:lnSpc>
                <a:spcPct val="100000"/>
              </a:lnSpc>
              <a:spcBef>
                <a:spcPts val="0"/>
              </a:spcBef>
              <a:spcAft>
                <a:spcPts val="0"/>
              </a:spcAft>
              <a:buClr>
                <a:srgbClr val="000000"/>
              </a:buClr>
              <a:buSzPts val="2700"/>
              <a:buFont typeface="Helvetica Neue"/>
              <a:buNone/>
            </a:pPr>
            <a:r>
              <a:t/>
            </a:r>
            <a:endParaRPr/>
          </a:p>
        </p:txBody>
      </p:sp>
      <p:sp>
        <p:nvSpPr>
          <p:cNvPr id="846" name="Google Shape;846;p6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descr="一張含有 螢幕擷取畫面 的圖片&#10;&#10;自動產生的描述" id="847" name="Google Shape;847;p64"/>
          <p:cNvPicPr preferRelativeResize="0"/>
          <p:nvPr/>
        </p:nvPicPr>
        <p:blipFill rotWithShape="1">
          <a:blip r:embed="rId3">
            <a:alphaModFix/>
          </a:blip>
          <a:srcRect b="0" l="0" r="0" t="0"/>
          <a:stretch/>
        </p:blipFill>
        <p:spPr>
          <a:xfrm>
            <a:off x="490719" y="2965450"/>
            <a:ext cx="12010661" cy="462186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lang="en-US"/>
              <a:t>Gitlab</a:t>
            </a:r>
            <a:endParaRPr/>
          </a:p>
        </p:txBody>
      </p:sp>
      <p:sp>
        <p:nvSpPr>
          <p:cNvPr id="853" name="Google Shape;853;p65"/>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273050" lvl="0" marL="444500" rtl="0" algn="l">
              <a:lnSpc>
                <a:spcPct val="100000"/>
              </a:lnSpc>
              <a:spcBef>
                <a:spcPts val="0"/>
              </a:spcBef>
              <a:spcAft>
                <a:spcPts val="0"/>
              </a:spcAft>
              <a:buClr>
                <a:srgbClr val="000000"/>
              </a:buClr>
              <a:buSzPts val="2700"/>
              <a:buFont typeface="Helvetica Neue"/>
              <a:buNone/>
            </a:pPr>
            <a:r>
              <a:t/>
            </a:r>
            <a:endParaRPr/>
          </a:p>
        </p:txBody>
      </p:sp>
      <p:sp>
        <p:nvSpPr>
          <p:cNvPr id="854" name="Google Shape;854;p6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descr="一張含有 螢幕擷取畫面 的圖片&#10;&#10;自動產生的描述" id="855" name="Google Shape;855;p65"/>
          <p:cNvPicPr preferRelativeResize="0"/>
          <p:nvPr/>
        </p:nvPicPr>
        <p:blipFill rotWithShape="1">
          <a:blip r:embed="rId3">
            <a:alphaModFix/>
          </a:blip>
          <a:srcRect b="0" l="0" r="0" t="0"/>
          <a:stretch/>
        </p:blipFill>
        <p:spPr>
          <a:xfrm>
            <a:off x="2191716" y="2965450"/>
            <a:ext cx="8621369" cy="522854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6"/>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861" name="Google Shape;861;p66"/>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Clone the </a:t>
            </a:r>
            <a:r>
              <a:rPr b="1" lang="en-US"/>
              <a:t>forked</a:t>
            </a:r>
            <a:r>
              <a:rPr lang="en-US" sz="2900"/>
              <a:t> repository to your computer</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Finish your lab</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Commit in your computer</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Push to Gitlab</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Send merge request</a:t>
            </a:r>
            <a:r>
              <a:rPr lang="en-US">
                <a:solidFill>
                  <a:srgbClr val="FF2600"/>
                </a:solidFill>
              </a:rPr>
              <a:t> </a:t>
            </a:r>
            <a:r>
              <a:rPr lang="en-US">
                <a:solidFill>
                  <a:srgbClr val="262626"/>
                </a:solidFill>
              </a:rPr>
              <a:t>of </a:t>
            </a:r>
            <a:r>
              <a:rPr b="1" lang="en-US">
                <a:solidFill>
                  <a:srgbClr val="FF4D41"/>
                </a:solidFill>
              </a:rPr>
              <a:t>your branch</a:t>
            </a:r>
            <a:r>
              <a:rPr lang="en-US" sz="2900"/>
              <a:t> to our template repository</a:t>
            </a:r>
            <a:endParaRPr/>
          </a:p>
        </p:txBody>
      </p:sp>
      <p:sp>
        <p:nvSpPr>
          <p:cNvPr id="862" name="Google Shape;862;p6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67"/>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868" name="Google Shape;868;p67"/>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b="1" lang="en-US"/>
              <a:t>forked</a:t>
            </a:r>
            <a:r>
              <a:rPr lang="en-US" sz="2900">
                <a:solidFill>
                  <a:srgbClr val="BDC3C7"/>
                </a:solidFill>
              </a:rPr>
              <a:t> repository to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b="1" lang="en-US"/>
              <a:t>your branch</a:t>
            </a:r>
            <a:r>
              <a:rPr lang="en-US" sz="2900">
                <a:solidFill>
                  <a:srgbClr val="BDC3C7"/>
                </a:solidFill>
              </a:rPr>
              <a:t> to our template repository</a:t>
            </a:r>
            <a:endParaRPr/>
          </a:p>
        </p:txBody>
      </p:sp>
      <p:sp>
        <p:nvSpPr>
          <p:cNvPr id="869" name="Google Shape;869;p6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873" name="Shape 873"/>
        <p:cNvGrpSpPr/>
        <p:nvPr/>
      </p:nvGrpSpPr>
      <p:grpSpPr>
        <a:xfrm>
          <a:off x="0" y="0"/>
          <a:ext cx="0" cy="0"/>
          <a:chOff x="0" y="0"/>
          <a:chExt cx="0" cy="0"/>
        </a:xfrm>
      </p:grpSpPr>
      <p:sp>
        <p:nvSpPr>
          <p:cNvPr id="874" name="Google Shape;874;p68"/>
          <p:cNvSpPr txBox="1"/>
          <p:nvPr>
            <p:ph idx="1" type="body"/>
          </p:nvPr>
        </p:nvSpPr>
        <p:spPr>
          <a:xfrm>
            <a:off x="952500" y="127000"/>
            <a:ext cx="11099800" cy="7213600"/>
          </a:xfrm>
          <a:prstGeom prst="rect">
            <a:avLst/>
          </a:prstGeom>
          <a:noFill/>
          <a:ln>
            <a:noFill/>
          </a:ln>
        </p:spPr>
        <p:txBody>
          <a:bodyPr anchorCtr="0" anchor="t" bIns="50800" lIns="50800" spcFirstLastPara="1" rIns="50800" wrap="square" tIns="50800">
            <a:normAutofit/>
          </a:bodyPr>
          <a:lstStyle/>
          <a:p>
            <a:pPr indent="0" lvl="0" marL="0" rtl="0" algn="ctr">
              <a:lnSpc>
                <a:spcPct val="100000"/>
              </a:lnSpc>
              <a:spcBef>
                <a:spcPts val="0"/>
              </a:spcBef>
              <a:spcAft>
                <a:spcPts val="0"/>
              </a:spcAft>
              <a:buClr>
                <a:srgbClr val="ECF0F1"/>
              </a:buClr>
              <a:buSzPts val="3600"/>
              <a:buFont typeface="Helvetica Neue"/>
              <a:buNone/>
            </a:pPr>
            <a:r>
              <a:rPr lang="en-US"/>
              <a:t>You can access course projects in</a:t>
            </a:r>
            <a:r>
              <a:rPr lang="en-US">
                <a:solidFill>
                  <a:srgbClr val="000000"/>
                </a:solidFill>
              </a:rPr>
              <a:t> </a:t>
            </a:r>
            <a:r>
              <a:rPr lang="en-US" u="sng">
                <a:solidFill>
                  <a:schemeClr val="hlink"/>
                </a:solidFill>
                <a:hlinkClick r:id="rId3"/>
              </a:rPr>
              <a:t>this group</a:t>
            </a:r>
            <a:br>
              <a:rPr lang="en-US"/>
            </a:br>
            <a:endParaRPr/>
          </a:p>
        </p:txBody>
      </p:sp>
      <p:sp>
        <p:nvSpPr>
          <p:cNvPr id="875" name="Google Shape;875;p6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876" name="Google Shape;876;p68"/>
          <p:cNvPicPr preferRelativeResize="0"/>
          <p:nvPr/>
        </p:nvPicPr>
        <p:blipFill>
          <a:blip r:embed="rId4">
            <a:alphaModFix/>
          </a:blip>
          <a:stretch>
            <a:fillRect/>
          </a:stretch>
        </p:blipFill>
        <p:spPr>
          <a:xfrm>
            <a:off x="0" y="3095650"/>
            <a:ext cx="13004800" cy="354556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880" name="Shape 880"/>
        <p:cNvGrpSpPr/>
        <p:nvPr/>
      </p:nvGrpSpPr>
      <p:grpSpPr>
        <a:xfrm>
          <a:off x="0" y="0"/>
          <a:ext cx="0" cy="0"/>
          <a:chOff x="0" y="0"/>
          <a:chExt cx="0" cy="0"/>
        </a:xfrm>
      </p:grpSpPr>
      <p:pic>
        <p:nvPicPr>
          <p:cNvPr id="881" name="Google Shape;881;p69"/>
          <p:cNvPicPr preferRelativeResize="0"/>
          <p:nvPr/>
        </p:nvPicPr>
        <p:blipFill>
          <a:blip r:embed="rId3">
            <a:alphaModFix/>
          </a:blip>
          <a:stretch>
            <a:fillRect/>
          </a:stretch>
        </p:blipFill>
        <p:spPr>
          <a:xfrm>
            <a:off x="1366114" y="0"/>
            <a:ext cx="10259877" cy="9753599"/>
          </a:xfrm>
          <a:prstGeom prst="rect">
            <a:avLst/>
          </a:prstGeom>
          <a:noFill/>
          <a:ln>
            <a:noFill/>
          </a:ln>
        </p:spPr>
      </p:pic>
      <p:sp>
        <p:nvSpPr>
          <p:cNvPr id="882" name="Google Shape;882;p6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883" name="Google Shape;883;p69"/>
          <p:cNvGrpSpPr/>
          <p:nvPr/>
        </p:nvGrpSpPr>
        <p:grpSpPr>
          <a:xfrm>
            <a:off x="10339215" y="1127469"/>
            <a:ext cx="2525715" cy="622303"/>
            <a:chOff x="-1" y="-1"/>
            <a:chExt cx="2525715" cy="622303"/>
          </a:xfrm>
        </p:grpSpPr>
        <p:sp>
          <p:nvSpPr>
            <p:cNvPr id="884" name="Google Shape;884;p69"/>
            <p:cNvSpPr/>
            <p:nvPr/>
          </p:nvSpPr>
          <p:spPr>
            <a:xfrm>
              <a:off x="-1" y="-1"/>
              <a:ext cx="2525715" cy="622303"/>
            </a:xfrm>
            <a:custGeom>
              <a:rect b="b" l="l" r="r" t="t"/>
              <a:pathLst>
                <a:path extrusionOk="0" h="21600" w="2160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885" name="Google Shape;885;p69"/>
            <p:cNvSpPr txBox="1"/>
            <p:nvPr/>
          </p:nvSpPr>
          <p:spPr>
            <a:xfrm>
              <a:off x="-1" y="76200"/>
              <a:ext cx="25257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1. Click to fork</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499"/>
                                        <p:tgtEl>
                                          <p:spTgt spid="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889" name="Shape 889"/>
        <p:cNvGrpSpPr/>
        <p:nvPr/>
      </p:nvGrpSpPr>
      <p:grpSpPr>
        <a:xfrm>
          <a:off x="0" y="0"/>
          <a:ext cx="0" cy="0"/>
          <a:chOff x="0" y="0"/>
          <a:chExt cx="0" cy="0"/>
        </a:xfrm>
      </p:grpSpPr>
      <p:sp>
        <p:nvSpPr>
          <p:cNvPr id="890" name="Google Shape;890;g269857ff8b4_1_118"/>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891" name="Google Shape;891;g269857ff8b4_1_118"/>
          <p:cNvPicPr preferRelativeResize="0"/>
          <p:nvPr/>
        </p:nvPicPr>
        <p:blipFill>
          <a:blip r:embed="rId3">
            <a:alphaModFix/>
          </a:blip>
          <a:stretch>
            <a:fillRect/>
          </a:stretch>
        </p:blipFill>
        <p:spPr>
          <a:xfrm>
            <a:off x="152400" y="1902165"/>
            <a:ext cx="12700000" cy="5719268"/>
          </a:xfrm>
          <a:prstGeom prst="rect">
            <a:avLst/>
          </a:prstGeom>
          <a:noFill/>
          <a:ln>
            <a:noFill/>
          </a:ln>
        </p:spPr>
      </p:pic>
      <p:grpSp>
        <p:nvGrpSpPr>
          <p:cNvPr id="892" name="Google Shape;892;g269857ff8b4_1_118"/>
          <p:cNvGrpSpPr/>
          <p:nvPr/>
        </p:nvGrpSpPr>
        <p:grpSpPr>
          <a:xfrm>
            <a:off x="3468515" y="7388569"/>
            <a:ext cx="2525742" cy="622296"/>
            <a:chOff x="-6565901" y="4648199"/>
            <a:chExt cx="2525742" cy="622296"/>
          </a:xfrm>
        </p:grpSpPr>
        <p:sp>
          <p:nvSpPr>
            <p:cNvPr id="893" name="Google Shape;893;g269857ff8b4_1_118"/>
            <p:cNvSpPr/>
            <p:nvPr/>
          </p:nvSpPr>
          <p:spPr>
            <a:xfrm>
              <a:off x="-6565901" y="4648199"/>
              <a:ext cx="2525742" cy="622296"/>
            </a:xfrm>
            <a:custGeom>
              <a:rect b="b" l="l" r="r" t="t"/>
              <a:pathLst>
                <a:path extrusionOk="0" h="21600" w="2160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894" name="Google Shape;894;g269857ff8b4_1_118"/>
            <p:cNvSpPr txBox="1"/>
            <p:nvPr/>
          </p:nvSpPr>
          <p:spPr>
            <a:xfrm>
              <a:off x="-6565901" y="4724400"/>
              <a:ext cx="25257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4</a:t>
              </a:r>
              <a:r>
                <a:rPr b="0" i="0" lang="en-US" sz="2400" u="none" cap="none" strike="noStrike">
                  <a:solidFill>
                    <a:srgbClr val="FFFFFF"/>
                  </a:solidFill>
                  <a:latin typeface="Helvetica Neue"/>
                  <a:ea typeface="Helvetica Neue"/>
                  <a:cs typeface="Helvetica Neue"/>
                  <a:sym typeface="Helvetica Neue"/>
                </a:rPr>
                <a:t>. Click to fork</a:t>
              </a:r>
              <a:endParaRPr b="0" i="0" sz="1400" u="none" cap="none" strike="noStrike">
                <a:solidFill>
                  <a:srgbClr val="000000"/>
                </a:solidFill>
                <a:latin typeface="Arial"/>
                <a:ea typeface="Arial"/>
                <a:cs typeface="Arial"/>
                <a:sym typeface="Arial"/>
              </a:endParaRPr>
            </a:p>
          </p:txBody>
        </p:sp>
      </p:grpSp>
      <p:grpSp>
        <p:nvGrpSpPr>
          <p:cNvPr id="895" name="Google Shape;895;g269857ff8b4_1_118"/>
          <p:cNvGrpSpPr/>
          <p:nvPr/>
        </p:nvGrpSpPr>
        <p:grpSpPr>
          <a:xfrm>
            <a:off x="4014615" y="5915369"/>
            <a:ext cx="2525742" cy="622296"/>
            <a:chOff x="-1" y="-1"/>
            <a:chExt cx="2525742" cy="622296"/>
          </a:xfrm>
        </p:grpSpPr>
        <p:sp>
          <p:nvSpPr>
            <p:cNvPr id="896" name="Google Shape;896;g269857ff8b4_1_118"/>
            <p:cNvSpPr/>
            <p:nvPr/>
          </p:nvSpPr>
          <p:spPr>
            <a:xfrm>
              <a:off x="-1" y="-1"/>
              <a:ext cx="2525742" cy="622296"/>
            </a:xfrm>
            <a:custGeom>
              <a:rect b="b" l="l" r="r" t="t"/>
              <a:pathLst>
                <a:path extrusionOk="0" h="21600" w="2160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897" name="Google Shape;897;g269857ff8b4_1_118"/>
            <p:cNvSpPr txBox="1"/>
            <p:nvPr/>
          </p:nvSpPr>
          <p:spPr>
            <a:xfrm>
              <a:off x="-1" y="76200"/>
              <a:ext cx="25257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3</a:t>
              </a:r>
              <a:r>
                <a:rPr b="0" i="0" lang="en-US" sz="2400" u="none" cap="none" strike="noStrike">
                  <a:solidFill>
                    <a:srgbClr val="FFFFFF"/>
                  </a:solidFill>
                  <a:latin typeface="Helvetica Neue"/>
                  <a:ea typeface="Helvetica Neue"/>
                  <a:cs typeface="Helvetica Neue"/>
                  <a:sym typeface="Helvetica Neue"/>
                </a:rPr>
                <a:t>. Click </a:t>
              </a:r>
              <a:r>
                <a:rPr lang="en-US" sz="2400">
                  <a:solidFill>
                    <a:srgbClr val="FFFFFF"/>
                  </a:solidFill>
                  <a:latin typeface="Helvetica Neue"/>
                  <a:ea typeface="Helvetica Neue"/>
                  <a:cs typeface="Helvetica Neue"/>
                  <a:sym typeface="Helvetica Neue"/>
                </a:rPr>
                <a:t>Private</a:t>
              </a:r>
              <a:endParaRPr b="0" i="0" sz="1400" u="none" cap="none" strike="noStrike">
                <a:solidFill>
                  <a:srgbClr val="000000"/>
                </a:solidFill>
                <a:latin typeface="Arial"/>
                <a:ea typeface="Arial"/>
                <a:cs typeface="Arial"/>
                <a:sym typeface="Arial"/>
              </a:endParaRPr>
            </a:p>
          </p:txBody>
        </p:sp>
      </p:grpSp>
      <p:grpSp>
        <p:nvGrpSpPr>
          <p:cNvPr id="898" name="Google Shape;898;g269857ff8b4_1_118"/>
          <p:cNvGrpSpPr/>
          <p:nvPr/>
        </p:nvGrpSpPr>
        <p:grpSpPr>
          <a:xfrm>
            <a:off x="5906925" y="3730975"/>
            <a:ext cx="3494617" cy="622296"/>
            <a:chOff x="-1" y="-1"/>
            <a:chExt cx="2525742" cy="622296"/>
          </a:xfrm>
        </p:grpSpPr>
        <p:sp>
          <p:nvSpPr>
            <p:cNvPr id="899" name="Google Shape;899;g269857ff8b4_1_118"/>
            <p:cNvSpPr/>
            <p:nvPr/>
          </p:nvSpPr>
          <p:spPr>
            <a:xfrm>
              <a:off x="-1" y="-1"/>
              <a:ext cx="2525742" cy="622296"/>
            </a:xfrm>
            <a:custGeom>
              <a:rect b="b" l="l" r="r" t="t"/>
              <a:pathLst>
                <a:path extrusionOk="0" h="21600" w="2160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00" name="Google Shape;900;g269857ff8b4_1_118"/>
            <p:cNvSpPr txBox="1"/>
            <p:nvPr/>
          </p:nvSpPr>
          <p:spPr>
            <a:xfrm>
              <a:off x="-1" y="76199"/>
              <a:ext cx="22833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2</a:t>
              </a:r>
              <a:r>
                <a:rPr b="0" i="0" lang="en-US" sz="2400" u="none" cap="none" strike="noStrike">
                  <a:solidFill>
                    <a:srgbClr val="FFFFFF"/>
                  </a:solidFill>
                  <a:latin typeface="Helvetica Neue"/>
                  <a:ea typeface="Helvetica Neue"/>
                  <a:cs typeface="Helvetica Neue"/>
                  <a:sym typeface="Helvetica Neue"/>
                </a:rPr>
                <a:t>. </a:t>
              </a:r>
              <a:r>
                <a:rPr lang="en-US" sz="2400">
                  <a:solidFill>
                    <a:srgbClr val="FFFFFF"/>
                  </a:solidFill>
                  <a:latin typeface="Helvetica Neue"/>
                  <a:ea typeface="Helvetica Neue"/>
                  <a:cs typeface="Helvetica Neue"/>
                  <a:sym typeface="Helvetica Neue"/>
                </a:rPr>
                <a:t>Select your name</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2"/>
                                        </p:tgtEl>
                                        <p:attrNameLst>
                                          <p:attrName>style.visibility</p:attrName>
                                        </p:attrNameLst>
                                      </p:cBhvr>
                                      <p:to>
                                        <p:strVal val="visible"/>
                                      </p:to>
                                    </p:set>
                                    <p:animEffect filter="fade" transition="in">
                                      <p:cBhvr>
                                        <p:cTn dur="499"/>
                                        <p:tgtEl>
                                          <p:spTgt spid="8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6952ed175f_1_0"/>
          <p:cNvSpPr txBox="1"/>
          <p:nvPr/>
        </p:nvSpPr>
        <p:spPr>
          <a:xfrm>
            <a:off x="952500" y="2603499"/>
            <a:ext cx="11099700" cy="3386400"/>
          </a:xfrm>
          <a:prstGeom prst="rect">
            <a:avLst/>
          </a:prstGeom>
          <a:noFill/>
          <a:ln>
            <a:noFill/>
          </a:ln>
        </p:spPr>
        <p:txBody>
          <a:bodyPr anchorCtr="0" anchor="t" bIns="45700" lIns="45700" spcFirstLastPara="1" rIns="45700" wrap="square" tIns="45700">
            <a:spAutoFit/>
          </a:bodyPr>
          <a:lstStyle/>
          <a:p>
            <a:pPr indent="-444500" lvl="0" marL="444500" marR="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Install Git command line tool in your computer.</a:t>
            </a:r>
            <a:endParaRPr b="0" i="0" sz="1400" u="none" cap="none" strike="noStrike">
              <a:solidFill>
                <a:srgbClr val="000000"/>
              </a:solidFill>
              <a:latin typeface="Arial"/>
              <a:ea typeface="Arial"/>
              <a:cs typeface="Arial"/>
              <a:sym typeface="Arial"/>
            </a:endParaRPr>
          </a:p>
          <a:p>
            <a:pPr indent="-444500" lvl="1" marL="8890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Follow appendix </a:t>
            </a:r>
            <a:r>
              <a:rPr lang="en-US" sz="3600">
                <a:latin typeface="Helvetica Neue"/>
                <a:ea typeface="Helvetica Neue"/>
                <a:cs typeface="Helvetica Neue"/>
                <a:sym typeface="Helvetica Neue"/>
              </a:rPr>
              <a:t>“Git Command-line Tool Installation”</a:t>
            </a:r>
            <a:r>
              <a:rPr b="0" i="0" lang="en-US" sz="36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a:p>
            <a:pPr indent="-444500" lvl="0" marL="444500" marR="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Follow </a:t>
            </a:r>
            <a:r>
              <a:rPr lang="en-US" sz="3600">
                <a:latin typeface="Helvetica Neue"/>
                <a:ea typeface="Helvetica Neue"/>
                <a:cs typeface="Helvetica Neue"/>
                <a:sym typeface="Helvetica Neue"/>
              </a:rPr>
              <a:t>following</a:t>
            </a:r>
            <a:r>
              <a:rPr b="0" i="0" lang="en-US" sz="3600" u="none" cap="none" strike="noStrike">
                <a:solidFill>
                  <a:srgbClr val="000000"/>
                </a:solidFill>
                <a:latin typeface="Helvetica Neue"/>
                <a:ea typeface="Helvetica Neue"/>
                <a:cs typeface="Helvetica Neue"/>
                <a:sym typeface="Helvetica Neue"/>
              </a:rPr>
              <a:t> steps.</a:t>
            </a:r>
            <a:endParaRPr b="0" i="0" sz="1400" u="none" cap="none" strike="noStrike">
              <a:solidFill>
                <a:srgbClr val="000000"/>
              </a:solidFill>
              <a:latin typeface="Arial"/>
              <a:ea typeface="Arial"/>
              <a:cs typeface="Arial"/>
              <a:sym typeface="Arial"/>
            </a:endParaRPr>
          </a:p>
        </p:txBody>
      </p:sp>
      <p:sp>
        <p:nvSpPr>
          <p:cNvPr id="100" name="Google Shape;100;g26952ed175f_1_0"/>
          <p:cNvSpPr txBox="1"/>
          <p:nvPr/>
        </p:nvSpPr>
        <p:spPr>
          <a:xfrm>
            <a:off x="952500" y="698495"/>
            <a:ext cx="11099700" cy="1323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Today’s exercise (1/2)</a:t>
            </a:r>
            <a:endParaRPr b="0" i="0" sz="1400" u="none" cap="none" strike="noStrike">
              <a:solidFill>
                <a:srgbClr val="000000"/>
              </a:solidFill>
              <a:latin typeface="Arial"/>
              <a:ea typeface="Arial"/>
              <a:cs typeface="Arial"/>
              <a:sym typeface="Arial"/>
            </a:endParaRPr>
          </a:p>
        </p:txBody>
      </p:sp>
      <p:sp>
        <p:nvSpPr>
          <p:cNvPr id="101" name="Google Shape;101;g26952ed175f_1_0"/>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904" name="Shape 904"/>
        <p:cNvGrpSpPr/>
        <p:nvPr/>
      </p:nvGrpSpPr>
      <p:grpSpPr>
        <a:xfrm>
          <a:off x="0" y="0"/>
          <a:ext cx="0" cy="0"/>
          <a:chOff x="0" y="0"/>
          <a:chExt cx="0" cy="0"/>
        </a:xfrm>
      </p:grpSpPr>
      <p:pic>
        <p:nvPicPr>
          <p:cNvPr id="905" name="Google Shape;905;p70"/>
          <p:cNvPicPr preferRelativeResize="0"/>
          <p:nvPr/>
        </p:nvPicPr>
        <p:blipFill>
          <a:blip r:embed="rId3">
            <a:alphaModFix/>
          </a:blip>
          <a:stretch>
            <a:fillRect/>
          </a:stretch>
        </p:blipFill>
        <p:spPr>
          <a:xfrm>
            <a:off x="0" y="2000238"/>
            <a:ext cx="13004800" cy="5753116"/>
          </a:xfrm>
          <a:prstGeom prst="rect">
            <a:avLst/>
          </a:prstGeom>
          <a:noFill/>
          <a:ln>
            <a:noFill/>
          </a:ln>
        </p:spPr>
      </p:pic>
      <p:sp>
        <p:nvSpPr>
          <p:cNvPr id="906" name="Google Shape;906;p7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907" name="Google Shape;907;p70"/>
          <p:cNvGrpSpPr/>
          <p:nvPr/>
        </p:nvGrpSpPr>
        <p:grpSpPr>
          <a:xfrm>
            <a:off x="2887869" y="2493307"/>
            <a:ext cx="7123201" cy="622297"/>
            <a:chOff x="-541625" y="550974"/>
            <a:chExt cx="7123200" cy="622296"/>
          </a:xfrm>
        </p:grpSpPr>
        <p:sp>
          <p:nvSpPr>
            <p:cNvPr id="908" name="Google Shape;908;p70"/>
            <p:cNvSpPr/>
            <p:nvPr/>
          </p:nvSpPr>
          <p:spPr>
            <a:xfrm>
              <a:off x="-541625" y="550974"/>
              <a:ext cx="7123140" cy="622296"/>
            </a:xfrm>
            <a:custGeom>
              <a:rect b="b" l="l" r="r" t="t"/>
              <a:pathLst>
                <a:path extrusionOk="0" h="21600" w="2160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09" name="Google Shape;909;p70"/>
            <p:cNvSpPr txBox="1"/>
            <p:nvPr/>
          </p:nvSpPr>
          <p:spPr>
            <a:xfrm>
              <a:off x="-541625" y="627175"/>
              <a:ext cx="71232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5</a:t>
              </a:r>
              <a:r>
                <a:rPr b="0" i="0" lang="en-US" sz="2400" u="none" cap="none" strike="noStrike">
                  <a:solidFill>
                    <a:srgbClr val="FFFFFF"/>
                  </a:solidFill>
                  <a:latin typeface="Helvetica Neue"/>
                  <a:ea typeface="Helvetica Neue"/>
                  <a:cs typeface="Helvetica Neue"/>
                  <a:sym typeface="Helvetica Neue"/>
                </a:rPr>
                <a:t>. Check if this repository is under your account</a:t>
              </a:r>
              <a:endParaRPr b="0" i="0" sz="1400" u="none" cap="none" strike="noStrike">
                <a:solidFill>
                  <a:srgbClr val="000000"/>
                </a:solidFill>
                <a:latin typeface="Arial"/>
                <a:ea typeface="Arial"/>
                <a:cs typeface="Arial"/>
                <a:sym typeface="Arial"/>
              </a:endParaRPr>
            </a:p>
          </p:txBody>
        </p:sp>
      </p:grpSp>
      <p:grpSp>
        <p:nvGrpSpPr>
          <p:cNvPr id="910" name="Google Shape;910;p70"/>
          <p:cNvGrpSpPr/>
          <p:nvPr/>
        </p:nvGrpSpPr>
        <p:grpSpPr>
          <a:xfrm>
            <a:off x="277036" y="7020009"/>
            <a:ext cx="2798798" cy="622297"/>
            <a:chOff x="166327" y="1260649"/>
            <a:chExt cx="7123200" cy="622296"/>
          </a:xfrm>
        </p:grpSpPr>
        <p:sp>
          <p:nvSpPr>
            <p:cNvPr id="911" name="Google Shape;911;p70"/>
            <p:cNvSpPr/>
            <p:nvPr/>
          </p:nvSpPr>
          <p:spPr>
            <a:xfrm>
              <a:off x="166327" y="1260649"/>
              <a:ext cx="7123140" cy="622296"/>
            </a:xfrm>
            <a:custGeom>
              <a:rect b="b" l="l" r="r" t="t"/>
              <a:pathLst>
                <a:path extrusionOk="0" h="21600" w="2160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12" name="Google Shape;912;p70"/>
            <p:cNvSpPr txBox="1"/>
            <p:nvPr/>
          </p:nvSpPr>
          <p:spPr>
            <a:xfrm>
              <a:off x="166327" y="1336850"/>
              <a:ext cx="71232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6</a:t>
              </a:r>
              <a:r>
                <a:rPr b="0" i="0" lang="en-US" sz="2400" u="none" cap="none" strike="noStrike">
                  <a:solidFill>
                    <a:srgbClr val="FFFFFF"/>
                  </a:solidFill>
                  <a:latin typeface="Helvetica Neue"/>
                  <a:ea typeface="Helvetica Neue"/>
                  <a:cs typeface="Helvetica Neue"/>
                  <a:sym typeface="Helvetica Neue"/>
                </a:rPr>
                <a:t>. Go to settings</a:t>
              </a:r>
              <a:endParaRPr b="0" i="0" sz="3600" u="none" cap="none" strike="noStrike">
                <a:solidFill>
                  <a:srgbClr val="00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499"/>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499"/>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916" name="Shape 916"/>
        <p:cNvGrpSpPr/>
        <p:nvPr/>
      </p:nvGrpSpPr>
      <p:grpSpPr>
        <a:xfrm>
          <a:off x="0" y="0"/>
          <a:ext cx="0" cy="0"/>
          <a:chOff x="0" y="0"/>
          <a:chExt cx="0" cy="0"/>
        </a:xfrm>
      </p:grpSpPr>
      <p:pic>
        <p:nvPicPr>
          <p:cNvPr id="917" name="Google Shape;917;p71"/>
          <p:cNvPicPr preferRelativeResize="0"/>
          <p:nvPr/>
        </p:nvPicPr>
        <p:blipFill rotWithShape="1">
          <a:blip r:embed="rId3">
            <a:alphaModFix/>
          </a:blip>
          <a:srcRect b="0" l="0" r="0" t="0"/>
          <a:stretch/>
        </p:blipFill>
        <p:spPr>
          <a:xfrm>
            <a:off x="0" y="1333205"/>
            <a:ext cx="13004800" cy="7087190"/>
          </a:xfrm>
          <a:prstGeom prst="rect">
            <a:avLst/>
          </a:prstGeom>
          <a:noFill/>
          <a:ln>
            <a:noFill/>
          </a:ln>
        </p:spPr>
      </p:pic>
      <p:sp>
        <p:nvSpPr>
          <p:cNvPr id="918" name="Google Shape;918;p7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919" name="Google Shape;919;p71"/>
          <p:cNvGrpSpPr/>
          <p:nvPr/>
        </p:nvGrpSpPr>
        <p:grpSpPr>
          <a:xfrm>
            <a:off x="4843365" y="3429721"/>
            <a:ext cx="3673873" cy="654449"/>
            <a:chOff x="0" y="0"/>
            <a:chExt cx="3673872" cy="654448"/>
          </a:xfrm>
        </p:grpSpPr>
        <p:sp>
          <p:nvSpPr>
            <p:cNvPr id="920" name="Google Shape;920;p71"/>
            <p:cNvSpPr/>
            <p:nvPr/>
          </p:nvSpPr>
          <p:spPr>
            <a:xfrm>
              <a:off x="0" y="0"/>
              <a:ext cx="3673872" cy="654448"/>
            </a:xfrm>
            <a:custGeom>
              <a:rect b="b" l="l" r="r" t="t"/>
              <a:pathLst>
                <a:path extrusionOk="0" h="21600" w="21600">
                  <a:moveTo>
                    <a:pt x="373" y="0"/>
                  </a:moveTo>
                  <a:cubicBezTo>
                    <a:pt x="167" y="0"/>
                    <a:pt x="0" y="938"/>
                    <a:pt x="0" y="2096"/>
                  </a:cubicBezTo>
                  <a:lnTo>
                    <a:pt x="0" y="14330"/>
                  </a:lnTo>
                  <a:cubicBezTo>
                    <a:pt x="0" y="15488"/>
                    <a:pt x="167" y="16426"/>
                    <a:pt x="373" y="16426"/>
                  </a:cubicBezTo>
                  <a:lnTo>
                    <a:pt x="1937" y="16426"/>
                  </a:lnTo>
                  <a:lnTo>
                    <a:pt x="2686" y="21600"/>
                  </a:lnTo>
                  <a:lnTo>
                    <a:pt x="3432" y="16426"/>
                  </a:lnTo>
                  <a:lnTo>
                    <a:pt x="21227" y="16426"/>
                  </a:lnTo>
                  <a:cubicBezTo>
                    <a:pt x="21433" y="16426"/>
                    <a:pt x="21600" y="15488"/>
                    <a:pt x="21600" y="14330"/>
                  </a:cubicBezTo>
                  <a:lnTo>
                    <a:pt x="21600" y="2096"/>
                  </a:lnTo>
                  <a:cubicBezTo>
                    <a:pt x="21600" y="938"/>
                    <a:pt x="21433" y="0"/>
                    <a:pt x="21227" y="0"/>
                  </a:cubicBezTo>
                  <a:lnTo>
                    <a:pt x="373"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21" name="Google Shape;921;p71"/>
            <p:cNvSpPr txBox="1"/>
            <p:nvPr/>
          </p:nvSpPr>
          <p:spPr>
            <a:xfrm>
              <a:off x="0" y="92273"/>
              <a:ext cx="36738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7</a:t>
              </a:r>
              <a:r>
                <a:rPr b="0" i="0" lang="en-US" sz="2400" u="none" cap="none" strike="noStrike">
                  <a:solidFill>
                    <a:srgbClr val="FFFFFF"/>
                  </a:solidFill>
                  <a:latin typeface="Helvetica Neue"/>
                  <a:ea typeface="Helvetica Neue"/>
                  <a:cs typeface="Helvetica Neue"/>
                  <a:sym typeface="Helvetica Neue"/>
                </a:rPr>
                <a:t>. Set project to private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499"/>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925" name="Shape 925"/>
        <p:cNvGrpSpPr/>
        <p:nvPr/>
      </p:nvGrpSpPr>
      <p:grpSpPr>
        <a:xfrm>
          <a:off x="0" y="0"/>
          <a:ext cx="0" cy="0"/>
          <a:chOff x="0" y="0"/>
          <a:chExt cx="0" cy="0"/>
        </a:xfrm>
      </p:grpSpPr>
      <p:pic>
        <p:nvPicPr>
          <p:cNvPr id="926" name="Google Shape;926;p72"/>
          <p:cNvPicPr preferRelativeResize="0"/>
          <p:nvPr/>
        </p:nvPicPr>
        <p:blipFill rotWithShape="1">
          <a:blip r:embed="rId3">
            <a:alphaModFix/>
          </a:blip>
          <a:srcRect b="0" l="0" r="0" t="0"/>
          <a:stretch/>
        </p:blipFill>
        <p:spPr>
          <a:xfrm>
            <a:off x="0" y="1319832"/>
            <a:ext cx="13004800" cy="7113935"/>
          </a:xfrm>
          <a:prstGeom prst="rect">
            <a:avLst/>
          </a:prstGeom>
          <a:noFill/>
          <a:ln>
            <a:noFill/>
          </a:ln>
        </p:spPr>
      </p:pic>
      <p:sp>
        <p:nvSpPr>
          <p:cNvPr id="927" name="Google Shape;927;p7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928" name="Google Shape;928;p72"/>
          <p:cNvGrpSpPr/>
          <p:nvPr/>
        </p:nvGrpSpPr>
        <p:grpSpPr>
          <a:xfrm>
            <a:off x="4529812" y="3424604"/>
            <a:ext cx="5003102" cy="654449"/>
            <a:chOff x="-1" y="0"/>
            <a:chExt cx="5003100" cy="654448"/>
          </a:xfrm>
        </p:grpSpPr>
        <p:sp>
          <p:nvSpPr>
            <p:cNvPr id="929" name="Google Shape;929;p72"/>
            <p:cNvSpPr/>
            <p:nvPr/>
          </p:nvSpPr>
          <p:spPr>
            <a:xfrm>
              <a:off x="0" y="0"/>
              <a:ext cx="5003008" cy="654448"/>
            </a:xfrm>
            <a:custGeom>
              <a:rect b="b" l="l" r="r" t="t"/>
              <a:pathLst>
                <a:path extrusionOk="0" h="21600" w="21600">
                  <a:moveTo>
                    <a:pt x="274" y="0"/>
                  </a:moveTo>
                  <a:cubicBezTo>
                    <a:pt x="123" y="0"/>
                    <a:pt x="0" y="938"/>
                    <a:pt x="0" y="2096"/>
                  </a:cubicBezTo>
                  <a:lnTo>
                    <a:pt x="0" y="14330"/>
                  </a:lnTo>
                  <a:cubicBezTo>
                    <a:pt x="0" y="15488"/>
                    <a:pt x="123" y="16426"/>
                    <a:pt x="274" y="16426"/>
                  </a:cubicBezTo>
                  <a:lnTo>
                    <a:pt x="1422" y="16426"/>
                  </a:lnTo>
                  <a:lnTo>
                    <a:pt x="1972" y="21600"/>
                  </a:lnTo>
                  <a:lnTo>
                    <a:pt x="2521" y="16426"/>
                  </a:lnTo>
                  <a:lnTo>
                    <a:pt x="21326" y="16426"/>
                  </a:lnTo>
                  <a:cubicBezTo>
                    <a:pt x="21477" y="16426"/>
                    <a:pt x="21600" y="15488"/>
                    <a:pt x="21600" y="14330"/>
                  </a:cubicBezTo>
                  <a:lnTo>
                    <a:pt x="21600" y="2096"/>
                  </a:lnTo>
                  <a:cubicBezTo>
                    <a:pt x="21600" y="938"/>
                    <a:pt x="21477" y="0"/>
                    <a:pt x="21326" y="0"/>
                  </a:cubicBezTo>
                  <a:lnTo>
                    <a:pt x="27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30" name="Google Shape;930;p72"/>
            <p:cNvSpPr txBox="1"/>
            <p:nvPr/>
          </p:nvSpPr>
          <p:spPr>
            <a:xfrm>
              <a:off x="-1" y="92273"/>
              <a:ext cx="50031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8</a:t>
              </a:r>
              <a:r>
                <a:rPr b="0" i="0" lang="en-US" sz="2400" u="none" cap="none" strike="noStrike">
                  <a:solidFill>
                    <a:srgbClr val="FFFFFF"/>
                  </a:solidFill>
                  <a:latin typeface="Helvetica Neue"/>
                  <a:ea typeface="Helvetica Neue"/>
                  <a:cs typeface="Helvetica Neue"/>
                  <a:sym typeface="Helvetica Neue"/>
                </a:rPr>
                <a:t>. Scroll down and save changes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8"/>
                                        </p:tgtEl>
                                        <p:attrNameLst>
                                          <p:attrName>style.visibility</p:attrName>
                                        </p:attrNameLst>
                                      </p:cBhvr>
                                      <p:to>
                                        <p:strVal val="visible"/>
                                      </p:to>
                                    </p:set>
                                    <p:animEffect filter="fade" transition="in">
                                      <p:cBhvr>
                                        <p:cTn dur="499"/>
                                        <p:tgtEl>
                                          <p:spTgt spid="9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936" name="Google Shape;936;p73"/>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indent="-514350" lvl="1" marL="1028700" rtl="0" algn="l">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Clone the </a:t>
            </a:r>
            <a:r>
              <a:rPr b="1" lang="en-US"/>
              <a:t>forked</a:t>
            </a:r>
            <a:r>
              <a:rPr lang="en-US" sz="2900">
                <a:solidFill>
                  <a:srgbClr val="262626"/>
                </a:solidFill>
              </a:rPr>
              <a:t> repository to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b="1" lang="en-US"/>
              <a:t>your branch</a:t>
            </a:r>
            <a:r>
              <a:rPr lang="en-US" sz="2900">
                <a:solidFill>
                  <a:srgbClr val="BDC3C7"/>
                </a:solidFill>
              </a:rPr>
              <a:t> to our template repository</a:t>
            </a:r>
            <a:endParaRPr/>
          </a:p>
        </p:txBody>
      </p:sp>
      <p:sp>
        <p:nvSpPr>
          <p:cNvPr id="937" name="Google Shape;937;p7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941" name="Shape 941"/>
        <p:cNvGrpSpPr/>
        <p:nvPr/>
      </p:nvGrpSpPr>
      <p:grpSpPr>
        <a:xfrm>
          <a:off x="0" y="0"/>
          <a:ext cx="0" cy="0"/>
          <a:chOff x="0" y="0"/>
          <a:chExt cx="0" cy="0"/>
        </a:xfrm>
      </p:grpSpPr>
      <p:pic>
        <p:nvPicPr>
          <p:cNvPr id="942" name="Google Shape;942;p74"/>
          <p:cNvPicPr preferRelativeResize="0"/>
          <p:nvPr/>
        </p:nvPicPr>
        <p:blipFill>
          <a:blip r:embed="rId3">
            <a:alphaModFix/>
          </a:blip>
          <a:stretch>
            <a:fillRect/>
          </a:stretch>
        </p:blipFill>
        <p:spPr>
          <a:xfrm>
            <a:off x="1256063" y="-28399"/>
            <a:ext cx="10492682" cy="9810399"/>
          </a:xfrm>
          <a:prstGeom prst="rect">
            <a:avLst/>
          </a:prstGeom>
          <a:noFill/>
          <a:ln>
            <a:noFill/>
          </a:ln>
        </p:spPr>
      </p:pic>
      <p:sp>
        <p:nvSpPr>
          <p:cNvPr id="943" name="Google Shape;943;p7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944" name="Google Shape;944;p74"/>
          <p:cNvGrpSpPr/>
          <p:nvPr/>
        </p:nvGrpSpPr>
        <p:grpSpPr>
          <a:xfrm>
            <a:off x="6311801" y="3721439"/>
            <a:ext cx="3086102" cy="608419"/>
            <a:chOff x="130680" y="19100"/>
            <a:chExt cx="3086100" cy="608418"/>
          </a:xfrm>
        </p:grpSpPr>
        <p:sp>
          <p:nvSpPr>
            <p:cNvPr id="945" name="Google Shape;945;p74"/>
            <p:cNvSpPr/>
            <p:nvPr/>
          </p:nvSpPr>
          <p:spPr>
            <a:xfrm>
              <a:off x="461224" y="19100"/>
              <a:ext cx="2755512" cy="608418"/>
            </a:xfrm>
            <a:custGeom>
              <a:rect b="b" l="l" r="r" t="t"/>
              <a:pathLst>
                <a:path extrusionOk="0" h="21600" w="21600">
                  <a:moveTo>
                    <a:pt x="18312" y="0"/>
                  </a:moveTo>
                  <a:lnTo>
                    <a:pt x="17316" y="3931"/>
                  </a:lnTo>
                  <a:lnTo>
                    <a:pt x="498" y="3931"/>
                  </a:lnTo>
                  <a:cubicBezTo>
                    <a:pt x="223" y="3931"/>
                    <a:pt x="0" y="4940"/>
                    <a:pt x="0" y="6186"/>
                  </a:cubicBezTo>
                  <a:lnTo>
                    <a:pt x="0" y="19346"/>
                  </a:lnTo>
                  <a:cubicBezTo>
                    <a:pt x="0" y="20591"/>
                    <a:pt x="223" y="21600"/>
                    <a:pt x="498" y="21600"/>
                  </a:cubicBezTo>
                  <a:lnTo>
                    <a:pt x="21102" y="21600"/>
                  </a:lnTo>
                  <a:cubicBezTo>
                    <a:pt x="21377" y="21600"/>
                    <a:pt x="21600" y="20591"/>
                    <a:pt x="21600" y="19346"/>
                  </a:cubicBezTo>
                  <a:lnTo>
                    <a:pt x="21600" y="6186"/>
                  </a:lnTo>
                  <a:cubicBezTo>
                    <a:pt x="21600" y="4940"/>
                    <a:pt x="21377" y="3931"/>
                    <a:pt x="21102" y="3931"/>
                  </a:cubicBezTo>
                  <a:lnTo>
                    <a:pt x="19307" y="3931"/>
                  </a:lnTo>
                  <a:lnTo>
                    <a:pt x="18312"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46" name="Google Shape;946;p74"/>
            <p:cNvSpPr txBox="1"/>
            <p:nvPr/>
          </p:nvSpPr>
          <p:spPr>
            <a:xfrm>
              <a:off x="130680" y="87344"/>
              <a:ext cx="30861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1. Choose HTTPS</a:t>
              </a:r>
              <a:endParaRPr b="0" i="0" sz="3600" u="none" cap="none" strike="noStrike">
                <a:solidFill>
                  <a:srgbClr val="000000"/>
                </a:solidFill>
                <a:latin typeface="Helvetica Neue"/>
                <a:ea typeface="Helvetica Neue"/>
                <a:cs typeface="Helvetica Neue"/>
                <a:sym typeface="Helvetica Neue"/>
              </a:endParaRPr>
            </a:p>
          </p:txBody>
        </p:sp>
      </p:grpSp>
      <p:grpSp>
        <p:nvGrpSpPr>
          <p:cNvPr id="947" name="Google Shape;947;p74"/>
          <p:cNvGrpSpPr/>
          <p:nvPr/>
        </p:nvGrpSpPr>
        <p:grpSpPr>
          <a:xfrm>
            <a:off x="10249293" y="2698220"/>
            <a:ext cx="2755508" cy="621114"/>
            <a:chOff x="-1" y="-1"/>
            <a:chExt cx="2755506" cy="621112"/>
          </a:xfrm>
        </p:grpSpPr>
        <p:sp>
          <p:nvSpPr>
            <p:cNvPr id="948" name="Google Shape;948;p74"/>
            <p:cNvSpPr/>
            <p:nvPr/>
          </p:nvSpPr>
          <p:spPr>
            <a:xfrm>
              <a:off x="-1" y="-1"/>
              <a:ext cx="2755506" cy="621112"/>
            </a:xfrm>
            <a:custGeom>
              <a:rect b="b" l="l" r="r" t="t"/>
              <a:pathLst>
                <a:path extrusionOk="0" h="21600" w="21600">
                  <a:moveTo>
                    <a:pt x="498" y="0"/>
                  </a:moveTo>
                  <a:cubicBezTo>
                    <a:pt x="223" y="0"/>
                    <a:pt x="0" y="989"/>
                    <a:pt x="0" y="2208"/>
                  </a:cubicBezTo>
                  <a:lnTo>
                    <a:pt x="0" y="15099"/>
                  </a:lnTo>
                  <a:cubicBezTo>
                    <a:pt x="0" y="16319"/>
                    <a:pt x="223" y="17308"/>
                    <a:pt x="498" y="17308"/>
                  </a:cubicBezTo>
                  <a:lnTo>
                    <a:pt x="1808" y="17308"/>
                  </a:lnTo>
                  <a:lnTo>
                    <a:pt x="2800" y="21600"/>
                  </a:lnTo>
                  <a:lnTo>
                    <a:pt x="3792" y="17308"/>
                  </a:lnTo>
                  <a:lnTo>
                    <a:pt x="21102" y="17308"/>
                  </a:lnTo>
                  <a:cubicBezTo>
                    <a:pt x="21377" y="17308"/>
                    <a:pt x="21600" y="16319"/>
                    <a:pt x="21600" y="15099"/>
                  </a:cubicBezTo>
                  <a:lnTo>
                    <a:pt x="21600" y="2208"/>
                  </a:lnTo>
                  <a:cubicBezTo>
                    <a:pt x="21600" y="989"/>
                    <a:pt x="21377" y="0"/>
                    <a:pt x="21102" y="0"/>
                  </a:cubicBezTo>
                  <a:lnTo>
                    <a:pt x="498"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49" name="Google Shape;949;p74"/>
            <p:cNvSpPr txBox="1"/>
            <p:nvPr/>
          </p:nvSpPr>
          <p:spPr>
            <a:xfrm>
              <a:off x="-1" y="75604"/>
              <a:ext cx="2755506"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2. Copy the link</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499"/>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499"/>
                                        <p:tgtEl>
                                          <p:spTgt spid="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5"/>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If You use Windows</a:t>
            </a:r>
            <a:endParaRPr/>
          </a:p>
        </p:txBody>
      </p:sp>
      <p:pic>
        <p:nvPicPr>
          <p:cNvPr descr="圖片 1" id="955" name="Google Shape;955;p75"/>
          <p:cNvPicPr preferRelativeResize="0"/>
          <p:nvPr/>
        </p:nvPicPr>
        <p:blipFill rotWithShape="1">
          <a:blip r:embed="rId3">
            <a:alphaModFix/>
          </a:blip>
          <a:srcRect b="0" l="0" r="0" t="0"/>
          <a:stretch/>
        </p:blipFill>
        <p:spPr>
          <a:xfrm>
            <a:off x="1" y="2869145"/>
            <a:ext cx="7420389" cy="5208055"/>
          </a:xfrm>
          <a:prstGeom prst="rect">
            <a:avLst/>
          </a:prstGeom>
          <a:noFill/>
          <a:ln>
            <a:noFill/>
          </a:ln>
        </p:spPr>
      </p:pic>
      <p:pic>
        <p:nvPicPr>
          <p:cNvPr descr="圖片 2" id="956" name="Google Shape;956;p75"/>
          <p:cNvPicPr preferRelativeResize="0"/>
          <p:nvPr/>
        </p:nvPicPr>
        <p:blipFill rotWithShape="1">
          <a:blip r:embed="rId4">
            <a:alphaModFix/>
          </a:blip>
          <a:srcRect b="0" l="0" r="0" t="0"/>
          <a:stretch/>
        </p:blipFill>
        <p:spPr>
          <a:xfrm>
            <a:off x="7815174" y="5215466"/>
            <a:ext cx="5189626" cy="2861734"/>
          </a:xfrm>
          <a:prstGeom prst="rect">
            <a:avLst/>
          </a:prstGeom>
          <a:noFill/>
          <a:ln>
            <a:noFill/>
          </a:ln>
        </p:spPr>
      </p:pic>
      <p:pic>
        <p:nvPicPr>
          <p:cNvPr descr="圖片 4" id="957" name="Google Shape;957;p75"/>
          <p:cNvPicPr preferRelativeResize="0"/>
          <p:nvPr/>
        </p:nvPicPr>
        <p:blipFill rotWithShape="1">
          <a:blip r:embed="rId5">
            <a:alphaModFix/>
          </a:blip>
          <a:srcRect b="0" l="0" r="0" t="0"/>
          <a:stretch/>
        </p:blipFill>
        <p:spPr>
          <a:xfrm>
            <a:off x="8246533" y="3312583"/>
            <a:ext cx="1524001" cy="1435101"/>
          </a:xfrm>
          <a:prstGeom prst="rect">
            <a:avLst/>
          </a:prstGeom>
          <a:noFill/>
          <a:ln>
            <a:noFill/>
          </a:ln>
        </p:spPr>
      </p:pic>
      <p:sp>
        <p:nvSpPr>
          <p:cNvPr id="958" name="Google Shape;958;p7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D35"/>
        </a:solidFill>
      </p:bgPr>
    </p:bg>
    <p:spTree>
      <p:nvGrpSpPr>
        <p:cNvPr id="962" name="Shape 962"/>
        <p:cNvGrpSpPr/>
        <p:nvPr/>
      </p:nvGrpSpPr>
      <p:grpSpPr>
        <a:xfrm>
          <a:off x="0" y="0"/>
          <a:ext cx="0" cy="0"/>
          <a:chOff x="0" y="0"/>
          <a:chExt cx="0" cy="0"/>
        </a:xfrm>
      </p:grpSpPr>
      <p:pic>
        <p:nvPicPr>
          <p:cNvPr descr="pasted-image.png" id="963" name="Google Shape;963;p76"/>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grpSp>
        <p:nvGrpSpPr>
          <p:cNvPr id="964" name="Google Shape;964;p76"/>
          <p:cNvGrpSpPr/>
          <p:nvPr/>
        </p:nvGrpSpPr>
        <p:grpSpPr>
          <a:xfrm>
            <a:off x="367057" y="190498"/>
            <a:ext cx="5199862" cy="648895"/>
            <a:chOff x="-1" y="-1"/>
            <a:chExt cx="5199860" cy="648893"/>
          </a:xfrm>
        </p:grpSpPr>
        <p:sp>
          <p:nvSpPr>
            <p:cNvPr id="965" name="Google Shape;965;p76"/>
            <p:cNvSpPr/>
            <p:nvPr/>
          </p:nvSpPr>
          <p:spPr>
            <a:xfrm>
              <a:off x="0" y="-1"/>
              <a:ext cx="5199859" cy="648893"/>
            </a:xfrm>
            <a:custGeom>
              <a:rect b="b" l="l" r="r" t="t"/>
              <a:pathLst>
                <a:path extrusionOk="0" h="21600" w="21600">
                  <a:moveTo>
                    <a:pt x="264" y="0"/>
                  </a:moveTo>
                  <a:cubicBezTo>
                    <a:pt x="118" y="0"/>
                    <a:pt x="0" y="946"/>
                    <a:pt x="0" y="2114"/>
                  </a:cubicBezTo>
                  <a:lnTo>
                    <a:pt x="0" y="14453"/>
                  </a:lnTo>
                  <a:cubicBezTo>
                    <a:pt x="0" y="15620"/>
                    <a:pt x="118" y="16567"/>
                    <a:pt x="264" y="16567"/>
                  </a:cubicBezTo>
                  <a:lnTo>
                    <a:pt x="818" y="16567"/>
                  </a:lnTo>
                  <a:lnTo>
                    <a:pt x="1345" y="21600"/>
                  </a:lnTo>
                  <a:lnTo>
                    <a:pt x="1871" y="16567"/>
                  </a:lnTo>
                  <a:lnTo>
                    <a:pt x="21336" y="16567"/>
                  </a:lnTo>
                  <a:cubicBezTo>
                    <a:pt x="21482" y="16567"/>
                    <a:pt x="21600" y="15620"/>
                    <a:pt x="21600" y="14453"/>
                  </a:cubicBezTo>
                  <a:lnTo>
                    <a:pt x="21600" y="2114"/>
                  </a:lnTo>
                  <a:cubicBezTo>
                    <a:pt x="21600" y="946"/>
                    <a:pt x="21482" y="0"/>
                    <a:pt x="21336" y="0"/>
                  </a:cubicBezTo>
                  <a:lnTo>
                    <a:pt x="26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66" name="Google Shape;966;p76"/>
            <p:cNvSpPr txBox="1"/>
            <p:nvPr/>
          </p:nvSpPr>
          <p:spPr>
            <a:xfrm>
              <a:off x="-1" y="89495"/>
              <a:ext cx="5199860"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3. Create a folder to put your repos</a:t>
              </a:r>
              <a:endParaRPr b="0" i="0" sz="1400" u="none" cap="none" strike="noStrike">
                <a:solidFill>
                  <a:srgbClr val="000000"/>
                </a:solidFill>
                <a:latin typeface="Arial"/>
                <a:ea typeface="Arial"/>
                <a:cs typeface="Arial"/>
                <a:sym typeface="Arial"/>
              </a:endParaRPr>
            </a:p>
          </p:txBody>
        </p:sp>
      </p:grpSp>
      <p:grpSp>
        <p:nvGrpSpPr>
          <p:cNvPr id="967" name="Google Shape;967;p76"/>
          <p:cNvGrpSpPr/>
          <p:nvPr/>
        </p:nvGrpSpPr>
        <p:grpSpPr>
          <a:xfrm>
            <a:off x="5370859" y="1117600"/>
            <a:ext cx="3772696" cy="637383"/>
            <a:chOff x="0" y="0"/>
            <a:chExt cx="3772695" cy="637382"/>
          </a:xfrm>
        </p:grpSpPr>
        <p:sp>
          <p:nvSpPr>
            <p:cNvPr id="968" name="Google Shape;968;p76"/>
            <p:cNvSpPr/>
            <p:nvPr/>
          </p:nvSpPr>
          <p:spPr>
            <a:xfrm>
              <a:off x="0" y="0"/>
              <a:ext cx="3772695" cy="637382"/>
            </a:xfrm>
            <a:custGeom>
              <a:rect b="b" l="l" r="r" t="t"/>
              <a:pathLst>
                <a:path extrusionOk="0" h="21600" w="21600">
                  <a:moveTo>
                    <a:pt x="1866" y="0"/>
                  </a:moveTo>
                  <a:lnTo>
                    <a:pt x="1141" y="4734"/>
                  </a:lnTo>
                  <a:lnTo>
                    <a:pt x="364" y="4734"/>
                  </a:lnTo>
                  <a:cubicBezTo>
                    <a:pt x="163" y="4734"/>
                    <a:pt x="0" y="5698"/>
                    <a:pt x="0" y="6886"/>
                  </a:cubicBezTo>
                  <a:lnTo>
                    <a:pt x="0" y="19448"/>
                  </a:lnTo>
                  <a:cubicBezTo>
                    <a:pt x="0" y="20637"/>
                    <a:pt x="163" y="21600"/>
                    <a:pt x="364" y="21600"/>
                  </a:cubicBezTo>
                  <a:lnTo>
                    <a:pt x="21236" y="21600"/>
                  </a:lnTo>
                  <a:cubicBezTo>
                    <a:pt x="21437" y="21600"/>
                    <a:pt x="21600" y="20637"/>
                    <a:pt x="21600" y="19448"/>
                  </a:cubicBezTo>
                  <a:lnTo>
                    <a:pt x="21600" y="6886"/>
                  </a:lnTo>
                  <a:cubicBezTo>
                    <a:pt x="21600" y="5698"/>
                    <a:pt x="21437" y="4734"/>
                    <a:pt x="21236" y="4734"/>
                  </a:cubicBezTo>
                  <a:lnTo>
                    <a:pt x="2593" y="4734"/>
                  </a:lnTo>
                  <a:lnTo>
                    <a:pt x="1866"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69" name="Google Shape;969;p76"/>
            <p:cNvSpPr txBox="1"/>
            <p:nvPr/>
          </p:nvSpPr>
          <p:spPr>
            <a:xfrm>
              <a:off x="0" y="83740"/>
              <a:ext cx="3772695"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4. Type "git clone {URL}"</a:t>
              </a:r>
              <a:endParaRPr b="0" i="0" sz="1400" u="none" cap="none" strike="noStrike">
                <a:solidFill>
                  <a:srgbClr val="000000"/>
                </a:solidFill>
                <a:latin typeface="Arial"/>
                <a:ea typeface="Arial"/>
                <a:cs typeface="Arial"/>
                <a:sym typeface="Arial"/>
              </a:endParaRPr>
            </a:p>
          </p:txBody>
        </p:sp>
      </p:grpSp>
      <p:grpSp>
        <p:nvGrpSpPr>
          <p:cNvPr id="970" name="Google Shape;970;p76"/>
          <p:cNvGrpSpPr/>
          <p:nvPr/>
        </p:nvGrpSpPr>
        <p:grpSpPr>
          <a:xfrm>
            <a:off x="1497357" y="2336800"/>
            <a:ext cx="6113071" cy="637383"/>
            <a:chOff x="-1" y="0"/>
            <a:chExt cx="6113069" cy="637382"/>
          </a:xfrm>
        </p:grpSpPr>
        <p:sp>
          <p:nvSpPr>
            <p:cNvPr id="971" name="Google Shape;971;p76"/>
            <p:cNvSpPr/>
            <p:nvPr/>
          </p:nvSpPr>
          <p:spPr>
            <a:xfrm>
              <a:off x="-1" y="0"/>
              <a:ext cx="6113069" cy="637382"/>
            </a:xfrm>
            <a:custGeom>
              <a:rect b="b" l="l" r="r" t="t"/>
              <a:pathLst>
                <a:path extrusionOk="0" h="21600" w="21600">
                  <a:moveTo>
                    <a:pt x="1151" y="0"/>
                  </a:moveTo>
                  <a:lnTo>
                    <a:pt x="704" y="4734"/>
                  </a:lnTo>
                  <a:lnTo>
                    <a:pt x="224" y="4734"/>
                  </a:lnTo>
                  <a:cubicBezTo>
                    <a:pt x="100" y="4734"/>
                    <a:pt x="0" y="5698"/>
                    <a:pt x="0" y="6886"/>
                  </a:cubicBezTo>
                  <a:lnTo>
                    <a:pt x="0" y="19448"/>
                  </a:lnTo>
                  <a:cubicBezTo>
                    <a:pt x="0" y="20637"/>
                    <a:pt x="100" y="21600"/>
                    <a:pt x="224" y="21600"/>
                  </a:cubicBezTo>
                  <a:lnTo>
                    <a:pt x="21376" y="21600"/>
                  </a:lnTo>
                  <a:cubicBezTo>
                    <a:pt x="21500" y="21600"/>
                    <a:pt x="21600" y="20637"/>
                    <a:pt x="21600" y="19448"/>
                  </a:cubicBezTo>
                  <a:lnTo>
                    <a:pt x="21600" y="6886"/>
                  </a:lnTo>
                  <a:cubicBezTo>
                    <a:pt x="21600" y="5698"/>
                    <a:pt x="21500" y="4734"/>
                    <a:pt x="21376" y="4734"/>
                  </a:cubicBezTo>
                  <a:lnTo>
                    <a:pt x="1600" y="4734"/>
                  </a:lnTo>
                  <a:lnTo>
                    <a:pt x="1151"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72" name="Google Shape;972;p76"/>
            <p:cNvSpPr txBox="1"/>
            <p:nvPr/>
          </p:nvSpPr>
          <p:spPr>
            <a:xfrm>
              <a:off x="-1" y="83740"/>
              <a:ext cx="6113069"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5. The repo has been successfully cloned</a:t>
              </a:r>
              <a:endParaRPr b="0" i="0" sz="1400" u="none" cap="none" strike="noStrike">
                <a:solidFill>
                  <a:srgbClr val="000000"/>
                </a:solidFill>
                <a:latin typeface="Arial"/>
                <a:ea typeface="Arial"/>
                <a:cs typeface="Arial"/>
                <a:sym typeface="Arial"/>
              </a:endParaRPr>
            </a:p>
          </p:txBody>
        </p:sp>
      </p:grpSp>
      <p:sp>
        <p:nvSpPr>
          <p:cNvPr id="973" name="Google Shape;973;p7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500"/>
                                        <p:tgtEl>
                                          <p:spTgt spid="9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7"/>
                                        </p:tgtEl>
                                        <p:attrNameLst>
                                          <p:attrName>style.visibility</p:attrName>
                                        </p:attrNameLst>
                                      </p:cBhvr>
                                      <p:to>
                                        <p:strVal val="visible"/>
                                      </p:to>
                                    </p:set>
                                    <p:animEffect filter="fade" transition="in">
                                      <p:cBhvr>
                                        <p:cTn dur="499"/>
                                        <p:tgtEl>
                                          <p:spTgt spid="9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0"/>
                                        </p:tgtEl>
                                        <p:attrNameLst>
                                          <p:attrName>style.visibility</p:attrName>
                                        </p:attrNameLst>
                                      </p:cBhvr>
                                      <p:to>
                                        <p:strVal val="visible"/>
                                      </p:to>
                                    </p:set>
                                    <p:animEffect filter="fade" transition="in">
                                      <p:cBhvr>
                                        <p:cTn dur="499"/>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77"/>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979" name="Google Shape;979;p77"/>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b="1" lang="en-US"/>
              <a:t>forked</a:t>
            </a:r>
            <a:r>
              <a:rPr lang="en-US" sz="2900">
                <a:solidFill>
                  <a:srgbClr val="BDC3C7"/>
                </a:solidFill>
              </a:rPr>
              <a:t> repository to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indent="-514350" lvl="1" marL="1028700" rtl="0" algn="l">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Commit in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b="1" lang="en-US"/>
              <a:t>your branch</a:t>
            </a:r>
            <a:r>
              <a:rPr lang="en-US" sz="2900">
                <a:solidFill>
                  <a:srgbClr val="BDC3C7"/>
                </a:solidFill>
              </a:rPr>
              <a:t> to our template repository</a:t>
            </a:r>
            <a:endParaRPr/>
          </a:p>
        </p:txBody>
      </p:sp>
      <p:sp>
        <p:nvSpPr>
          <p:cNvPr id="980" name="Google Shape;980;p7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D35"/>
        </a:solidFill>
      </p:bgPr>
    </p:bg>
    <p:spTree>
      <p:nvGrpSpPr>
        <p:cNvPr id="984" name="Shape 984"/>
        <p:cNvGrpSpPr/>
        <p:nvPr/>
      </p:nvGrpSpPr>
      <p:grpSpPr>
        <a:xfrm>
          <a:off x="0" y="0"/>
          <a:ext cx="0" cy="0"/>
          <a:chOff x="0" y="0"/>
          <a:chExt cx="0" cy="0"/>
        </a:xfrm>
      </p:grpSpPr>
      <p:pic>
        <p:nvPicPr>
          <p:cNvPr descr="pasted-image.png" id="985" name="Google Shape;985;p78"/>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grpSp>
        <p:nvGrpSpPr>
          <p:cNvPr id="986" name="Google Shape;986;p78"/>
          <p:cNvGrpSpPr/>
          <p:nvPr/>
        </p:nvGrpSpPr>
        <p:grpSpPr>
          <a:xfrm>
            <a:off x="6010620" y="863600"/>
            <a:ext cx="3337326" cy="497683"/>
            <a:chOff x="-1" y="0"/>
            <a:chExt cx="3337325" cy="497682"/>
          </a:xfrm>
        </p:grpSpPr>
        <p:sp>
          <p:nvSpPr>
            <p:cNvPr id="987" name="Google Shape;987;p78"/>
            <p:cNvSpPr/>
            <p:nvPr/>
          </p:nvSpPr>
          <p:spPr>
            <a:xfrm>
              <a:off x="-1" y="0"/>
              <a:ext cx="3337324" cy="497682"/>
            </a:xfrm>
            <a:custGeom>
              <a:rect b="b" l="l" r="r" t="t"/>
              <a:pathLst>
                <a:path extrusionOk="0" h="21600" w="21600">
                  <a:moveTo>
                    <a:pt x="1449" y="0"/>
                  </a:moveTo>
                  <a:cubicBezTo>
                    <a:pt x="1222" y="0"/>
                    <a:pt x="1038" y="1234"/>
                    <a:pt x="1038" y="2756"/>
                  </a:cubicBezTo>
                  <a:lnTo>
                    <a:pt x="1038" y="5719"/>
                  </a:lnTo>
                  <a:lnTo>
                    <a:pt x="0" y="11231"/>
                  </a:lnTo>
                  <a:lnTo>
                    <a:pt x="1038" y="16743"/>
                  </a:lnTo>
                  <a:lnTo>
                    <a:pt x="1038" y="18844"/>
                  </a:lnTo>
                  <a:cubicBezTo>
                    <a:pt x="1038" y="20366"/>
                    <a:pt x="1222" y="21600"/>
                    <a:pt x="1449" y="21600"/>
                  </a:cubicBezTo>
                  <a:lnTo>
                    <a:pt x="21189" y="21600"/>
                  </a:lnTo>
                  <a:cubicBezTo>
                    <a:pt x="21416" y="21600"/>
                    <a:pt x="21600" y="20366"/>
                    <a:pt x="21600" y="18844"/>
                  </a:cubicBezTo>
                  <a:lnTo>
                    <a:pt x="21600" y="2756"/>
                  </a:lnTo>
                  <a:cubicBezTo>
                    <a:pt x="21600" y="1234"/>
                    <a:pt x="21416" y="0"/>
                    <a:pt x="21189" y="0"/>
                  </a:cubicBezTo>
                  <a:lnTo>
                    <a:pt x="1449"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88" name="Google Shape;988;p78"/>
            <p:cNvSpPr txBox="1"/>
            <p:nvPr/>
          </p:nvSpPr>
          <p:spPr>
            <a:xfrm>
              <a:off x="-1" y="13890"/>
              <a:ext cx="3337325"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1. -A means all files</a:t>
              </a:r>
              <a:endParaRPr b="0" i="0" sz="1400" u="none" cap="none" strike="noStrike">
                <a:solidFill>
                  <a:srgbClr val="000000"/>
                </a:solidFill>
                <a:latin typeface="Arial"/>
                <a:ea typeface="Arial"/>
                <a:cs typeface="Arial"/>
                <a:sym typeface="Arial"/>
              </a:endParaRPr>
            </a:p>
          </p:txBody>
        </p:sp>
      </p:grpSp>
      <p:grpSp>
        <p:nvGrpSpPr>
          <p:cNvPr id="989" name="Google Shape;989;p78"/>
          <p:cNvGrpSpPr/>
          <p:nvPr/>
        </p:nvGrpSpPr>
        <p:grpSpPr>
          <a:xfrm>
            <a:off x="4994075" y="1485900"/>
            <a:ext cx="5153822" cy="662783"/>
            <a:chOff x="-1" y="0"/>
            <a:chExt cx="5153821" cy="662782"/>
          </a:xfrm>
        </p:grpSpPr>
        <p:sp>
          <p:nvSpPr>
            <p:cNvPr id="990" name="Google Shape;990;p78"/>
            <p:cNvSpPr/>
            <p:nvPr/>
          </p:nvSpPr>
          <p:spPr>
            <a:xfrm>
              <a:off x="-1" y="0"/>
              <a:ext cx="5153821" cy="662782"/>
            </a:xfrm>
            <a:custGeom>
              <a:rect b="b" l="l" r="r" t="t"/>
              <a:pathLst>
                <a:path extrusionOk="0" h="21600" w="21600">
                  <a:moveTo>
                    <a:pt x="1420" y="0"/>
                  </a:moveTo>
                  <a:lnTo>
                    <a:pt x="888" y="5381"/>
                  </a:lnTo>
                  <a:lnTo>
                    <a:pt x="266" y="5381"/>
                  </a:lnTo>
                  <a:cubicBezTo>
                    <a:pt x="119" y="5381"/>
                    <a:pt x="0" y="6307"/>
                    <a:pt x="0" y="7450"/>
                  </a:cubicBezTo>
                  <a:lnTo>
                    <a:pt x="0" y="19531"/>
                  </a:lnTo>
                  <a:cubicBezTo>
                    <a:pt x="0" y="20673"/>
                    <a:pt x="119" y="21600"/>
                    <a:pt x="266" y="21600"/>
                  </a:cubicBezTo>
                  <a:lnTo>
                    <a:pt x="21334" y="21600"/>
                  </a:lnTo>
                  <a:cubicBezTo>
                    <a:pt x="21481" y="21600"/>
                    <a:pt x="21600" y="20673"/>
                    <a:pt x="21600" y="19531"/>
                  </a:cubicBezTo>
                  <a:lnTo>
                    <a:pt x="21600" y="7450"/>
                  </a:lnTo>
                  <a:cubicBezTo>
                    <a:pt x="21600" y="6307"/>
                    <a:pt x="21481" y="5381"/>
                    <a:pt x="21334" y="5381"/>
                  </a:cubicBezTo>
                  <a:lnTo>
                    <a:pt x="1954" y="5381"/>
                  </a:lnTo>
                  <a:lnTo>
                    <a:pt x="1420"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91" name="Google Shape;991;p78"/>
            <p:cNvSpPr txBox="1"/>
            <p:nvPr/>
          </p:nvSpPr>
          <p:spPr>
            <a:xfrm>
              <a:off x="0" y="96440"/>
              <a:ext cx="5153820"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2. Check if your file is added to git</a:t>
              </a:r>
              <a:endParaRPr b="0" i="0" sz="1400" u="none" cap="none" strike="noStrike">
                <a:solidFill>
                  <a:srgbClr val="000000"/>
                </a:solidFill>
                <a:latin typeface="Arial"/>
                <a:ea typeface="Arial"/>
                <a:cs typeface="Arial"/>
                <a:sym typeface="Arial"/>
              </a:endParaRPr>
            </a:p>
          </p:txBody>
        </p:sp>
      </p:grpSp>
      <p:grpSp>
        <p:nvGrpSpPr>
          <p:cNvPr id="992" name="Google Shape;992;p78"/>
          <p:cNvGrpSpPr/>
          <p:nvPr/>
        </p:nvGrpSpPr>
        <p:grpSpPr>
          <a:xfrm>
            <a:off x="5747293" y="2984500"/>
            <a:ext cx="3863980" cy="662783"/>
            <a:chOff x="-1" y="0"/>
            <a:chExt cx="3863978" cy="662782"/>
          </a:xfrm>
        </p:grpSpPr>
        <p:sp>
          <p:nvSpPr>
            <p:cNvPr id="993" name="Google Shape;993;p78"/>
            <p:cNvSpPr/>
            <p:nvPr/>
          </p:nvSpPr>
          <p:spPr>
            <a:xfrm>
              <a:off x="0" y="0"/>
              <a:ext cx="3863977" cy="662782"/>
            </a:xfrm>
            <a:custGeom>
              <a:rect b="b" l="l" r="r" t="t"/>
              <a:pathLst>
                <a:path extrusionOk="0" h="21600" w="21600">
                  <a:moveTo>
                    <a:pt x="1895" y="0"/>
                  </a:moveTo>
                  <a:lnTo>
                    <a:pt x="1185" y="5381"/>
                  </a:lnTo>
                  <a:lnTo>
                    <a:pt x="355" y="5381"/>
                  </a:lnTo>
                  <a:cubicBezTo>
                    <a:pt x="159" y="5381"/>
                    <a:pt x="0" y="6307"/>
                    <a:pt x="0" y="7450"/>
                  </a:cubicBezTo>
                  <a:lnTo>
                    <a:pt x="0" y="19531"/>
                  </a:lnTo>
                  <a:cubicBezTo>
                    <a:pt x="0" y="20673"/>
                    <a:pt x="159" y="21600"/>
                    <a:pt x="355" y="21600"/>
                  </a:cubicBezTo>
                  <a:lnTo>
                    <a:pt x="21245" y="21600"/>
                  </a:lnTo>
                  <a:cubicBezTo>
                    <a:pt x="21441" y="21600"/>
                    <a:pt x="21600" y="20673"/>
                    <a:pt x="21600" y="19531"/>
                  </a:cubicBezTo>
                  <a:lnTo>
                    <a:pt x="21600" y="7450"/>
                  </a:lnTo>
                  <a:cubicBezTo>
                    <a:pt x="21600" y="6307"/>
                    <a:pt x="21441" y="5381"/>
                    <a:pt x="21245" y="5381"/>
                  </a:cubicBezTo>
                  <a:lnTo>
                    <a:pt x="2607" y="5381"/>
                  </a:lnTo>
                  <a:lnTo>
                    <a:pt x="1895"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994" name="Google Shape;994;p78"/>
            <p:cNvSpPr txBox="1"/>
            <p:nvPr/>
          </p:nvSpPr>
          <p:spPr>
            <a:xfrm>
              <a:off x="-1" y="96440"/>
              <a:ext cx="3863978"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3. Commit your changes</a:t>
              </a:r>
              <a:endParaRPr b="0" i="0" sz="1400" u="none" cap="none" strike="noStrike">
                <a:solidFill>
                  <a:srgbClr val="000000"/>
                </a:solidFill>
                <a:latin typeface="Arial"/>
                <a:ea typeface="Arial"/>
                <a:cs typeface="Arial"/>
                <a:sym typeface="Arial"/>
              </a:endParaRPr>
            </a:p>
          </p:txBody>
        </p:sp>
      </p:grpSp>
      <p:sp>
        <p:nvSpPr>
          <p:cNvPr id="995" name="Google Shape;995;p7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499"/>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499"/>
                                        <p:tgtEl>
                                          <p:spTgt spid="9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499"/>
                                        <p:tgtEl>
                                          <p:spTgt spid="9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D35"/>
        </a:solidFill>
      </p:bgPr>
    </p:bg>
    <p:spTree>
      <p:nvGrpSpPr>
        <p:cNvPr id="999" name="Shape 999"/>
        <p:cNvGrpSpPr/>
        <p:nvPr/>
      </p:nvGrpSpPr>
      <p:grpSpPr>
        <a:xfrm>
          <a:off x="0" y="0"/>
          <a:ext cx="0" cy="0"/>
          <a:chOff x="0" y="0"/>
          <a:chExt cx="0" cy="0"/>
        </a:xfrm>
      </p:grpSpPr>
      <p:pic>
        <p:nvPicPr>
          <p:cNvPr descr="pasted-image.png" id="1000" name="Google Shape;1000;p79"/>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grpSp>
        <p:nvGrpSpPr>
          <p:cNvPr id="1001" name="Google Shape;1001;p79"/>
          <p:cNvGrpSpPr/>
          <p:nvPr/>
        </p:nvGrpSpPr>
        <p:grpSpPr>
          <a:xfrm>
            <a:off x="6311798" y="1608300"/>
            <a:ext cx="6236497" cy="2164958"/>
            <a:chOff x="0" y="-1"/>
            <a:chExt cx="6236496" cy="2164956"/>
          </a:xfrm>
        </p:grpSpPr>
        <p:sp>
          <p:nvSpPr>
            <p:cNvPr id="1002" name="Google Shape;1002;p79"/>
            <p:cNvSpPr/>
            <p:nvPr/>
          </p:nvSpPr>
          <p:spPr>
            <a:xfrm>
              <a:off x="0" y="-1"/>
              <a:ext cx="6236496" cy="2164956"/>
            </a:xfrm>
            <a:custGeom>
              <a:rect b="b" l="l" r="r" t="t"/>
              <a:pathLst>
                <a:path extrusionOk="0" h="21600" w="21600">
                  <a:moveTo>
                    <a:pt x="1603" y="0"/>
                  </a:moveTo>
                  <a:cubicBezTo>
                    <a:pt x="1481" y="0"/>
                    <a:pt x="1383" y="284"/>
                    <a:pt x="1383" y="634"/>
                  </a:cubicBezTo>
                  <a:lnTo>
                    <a:pt x="1383" y="8200"/>
                  </a:lnTo>
                  <a:lnTo>
                    <a:pt x="0" y="10513"/>
                  </a:lnTo>
                  <a:lnTo>
                    <a:pt x="1383" y="12825"/>
                  </a:lnTo>
                  <a:lnTo>
                    <a:pt x="1383" y="20966"/>
                  </a:lnTo>
                  <a:cubicBezTo>
                    <a:pt x="1383" y="21316"/>
                    <a:pt x="1481" y="21600"/>
                    <a:pt x="1603" y="21600"/>
                  </a:cubicBezTo>
                  <a:lnTo>
                    <a:pt x="21380" y="21600"/>
                  </a:lnTo>
                  <a:cubicBezTo>
                    <a:pt x="21502" y="21600"/>
                    <a:pt x="21600" y="21316"/>
                    <a:pt x="21600" y="20966"/>
                  </a:cubicBezTo>
                  <a:lnTo>
                    <a:pt x="21600" y="634"/>
                  </a:lnTo>
                  <a:cubicBezTo>
                    <a:pt x="21600" y="284"/>
                    <a:pt x="21502" y="0"/>
                    <a:pt x="21380" y="0"/>
                  </a:cubicBezTo>
                  <a:lnTo>
                    <a:pt x="1603" y="0"/>
                  </a:lnTo>
                  <a:close/>
                </a:path>
              </a:pathLst>
            </a:custGeom>
            <a:solidFill>
              <a:srgbClr val="D55657"/>
            </a:solidFill>
            <a:ln>
              <a:noFill/>
            </a:ln>
            <a:effectLst>
              <a:outerShdw blurRad="38100" rotWithShape="0" dir="5400000" dist="25400">
                <a:srgbClr val="000000">
                  <a:alpha val="49019"/>
                </a:srgbClr>
              </a:outerShdw>
            </a:effectLst>
          </p:spPr>
          <p:txBody>
            <a:bodyPr anchorCtr="0" anchor="t"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03" name="Google Shape;1003;p79"/>
            <p:cNvSpPr txBox="1"/>
            <p:nvPr/>
          </p:nvSpPr>
          <p:spPr>
            <a:xfrm>
              <a:off x="0" y="-1"/>
              <a:ext cx="6236495" cy="1943101"/>
            </a:xfrm>
            <a:prstGeom prst="rect">
              <a:avLst/>
            </a:prstGeom>
            <a:noFill/>
            <a:ln>
              <a:noFill/>
            </a:ln>
          </p:spPr>
          <p:txBody>
            <a:bodyPr anchorCtr="0" anchor="t"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If you see these message, type	</a:t>
              </a:r>
              <a:endParaRPr b="0" i="0" sz="1400" u="none" cap="none" strike="noStrike">
                <a:solidFill>
                  <a:srgbClr val="000000"/>
                </a:solidFill>
                <a:latin typeface="Arial"/>
                <a:ea typeface="Arial"/>
                <a:cs typeface="Arial"/>
                <a:sym typeface="Arial"/>
              </a:endParaRPr>
            </a:p>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git config --global user.name "{name}"</a:t>
              </a:r>
              <a:endParaRPr b="0" i="0" sz="1400" u="none" cap="none" strike="noStrike">
                <a:solidFill>
                  <a:srgbClr val="000000"/>
                </a:solidFill>
                <a:latin typeface="Arial"/>
                <a:ea typeface="Arial"/>
                <a:cs typeface="Arial"/>
                <a:sym typeface="Arial"/>
              </a:endParaRPr>
            </a:p>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git config --global user.email "{email}" </a:t>
              </a:r>
              <a:endParaRPr b="0" i="0" sz="1400" u="none" cap="none" strike="noStrike">
                <a:solidFill>
                  <a:srgbClr val="000000"/>
                </a:solidFill>
                <a:latin typeface="Arial"/>
                <a:ea typeface="Arial"/>
                <a:cs typeface="Arial"/>
                <a:sym typeface="Arial"/>
              </a:endParaRPr>
            </a:p>
            <a:p>
              <a:pPr indent="228600" lvl="1"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{email} is the email you use on gitlab</a:t>
              </a:r>
              <a:endParaRPr b="0" i="0" sz="1400" u="none" cap="none" strike="noStrike">
                <a:solidFill>
                  <a:srgbClr val="000000"/>
                </a:solidFill>
                <a:latin typeface="Arial"/>
                <a:ea typeface="Arial"/>
                <a:cs typeface="Arial"/>
                <a:sym typeface="Arial"/>
              </a:endParaRPr>
            </a:p>
          </p:txBody>
        </p:sp>
      </p:grpSp>
      <p:sp>
        <p:nvSpPr>
          <p:cNvPr id="1004" name="Google Shape;1004;p7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499"/>
                                        <p:tgtEl>
                                          <p:spTgt spid="10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107" name="Google Shape;107;p3"/>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000000"/>
              </a:buClr>
              <a:buSzPts val="2325"/>
              <a:buFont typeface="Helvetica Neue"/>
              <a:buChar char="•"/>
            </a:pPr>
            <a:r>
              <a:rPr lang="en-US" sz="3100"/>
              <a:t>General Rule</a:t>
            </a:r>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Introduction to Git</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Version control</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Git Basics</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Try Git!</a:t>
            </a:r>
            <a:endParaRPr>
              <a:solidFill>
                <a:srgbClr val="9A9A9A"/>
              </a:solidFill>
            </a:endParaRPr>
          </a:p>
          <a:p>
            <a:pPr indent="-391158" lvl="2" marL="1173480" rtl="0" algn="l">
              <a:lnSpc>
                <a:spcPct val="50000"/>
              </a:lnSpc>
              <a:spcBef>
                <a:spcPts val="3600"/>
              </a:spcBef>
              <a:spcAft>
                <a:spcPts val="0"/>
              </a:spcAft>
              <a:buClr>
                <a:srgbClr val="000000"/>
              </a:buClr>
              <a:buSzPts val="2325"/>
              <a:buFont typeface="Helvetica Neue"/>
              <a:buChar char="•"/>
            </a:pPr>
            <a:r>
              <a:rPr lang="en-US" sz="3100"/>
              <a:t>Remote Repositories</a:t>
            </a:r>
            <a:endParaRPr>
              <a:solidFill>
                <a:srgbClr val="9A9A9A"/>
              </a:solidFill>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How to Submit Your Code to Gitlab</a:t>
            </a:r>
            <a:endParaRPr>
              <a:solidFill>
                <a:srgbClr val="9A9A9A"/>
              </a:solidFill>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Tools &amp; References</a:t>
            </a:r>
            <a:endParaRPr/>
          </a:p>
        </p:txBody>
      </p:sp>
      <p:sp>
        <p:nvSpPr>
          <p:cNvPr id="108" name="Google Shape;108;p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0"/>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1010" name="Google Shape;1010;p80"/>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b="1" lang="en-US"/>
              <a:t>forked</a:t>
            </a:r>
            <a:r>
              <a:rPr lang="en-US" sz="2900">
                <a:solidFill>
                  <a:srgbClr val="BDC3C7"/>
                </a:solidFill>
              </a:rPr>
              <a:t> repository to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indent="-514350" lvl="1" marL="1028700" rtl="0" algn="l">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Push to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b="1" lang="en-US"/>
              <a:t>your branch</a:t>
            </a:r>
            <a:r>
              <a:rPr lang="en-US" sz="2900">
                <a:solidFill>
                  <a:srgbClr val="BDC3C7"/>
                </a:solidFill>
              </a:rPr>
              <a:t> to our template repository</a:t>
            </a:r>
            <a:endParaRPr/>
          </a:p>
        </p:txBody>
      </p:sp>
      <p:sp>
        <p:nvSpPr>
          <p:cNvPr id="1011" name="Google Shape;1011;p8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52D35"/>
        </a:solidFill>
      </p:bgPr>
    </p:bg>
    <p:spTree>
      <p:nvGrpSpPr>
        <p:cNvPr id="1015" name="Shape 1015"/>
        <p:cNvGrpSpPr/>
        <p:nvPr/>
      </p:nvGrpSpPr>
      <p:grpSpPr>
        <a:xfrm>
          <a:off x="0" y="0"/>
          <a:ext cx="0" cy="0"/>
          <a:chOff x="0" y="0"/>
          <a:chExt cx="0" cy="0"/>
        </a:xfrm>
      </p:grpSpPr>
      <p:pic>
        <p:nvPicPr>
          <p:cNvPr descr="pasted-image.png" id="1016" name="Google Shape;1016;p81"/>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pic>
        <p:nvPicPr>
          <p:cNvPr descr="pasted-image.png" id="1017" name="Google Shape;1017;p81"/>
          <p:cNvPicPr preferRelativeResize="0"/>
          <p:nvPr/>
        </p:nvPicPr>
        <p:blipFill rotWithShape="1">
          <a:blip r:embed="rId3">
            <a:alphaModFix/>
          </a:blip>
          <a:srcRect b="0" l="0" r="0" t="5150"/>
          <a:stretch/>
        </p:blipFill>
        <p:spPr>
          <a:xfrm>
            <a:off x="0" y="837752"/>
            <a:ext cx="13004800" cy="7709349"/>
          </a:xfrm>
          <a:prstGeom prst="rect">
            <a:avLst/>
          </a:prstGeom>
          <a:noFill/>
          <a:ln>
            <a:noFill/>
          </a:ln>
        </p:spPr>
      </p:pic>
      <p:grpSp>
        <p:nvGrpSpPr>
          <p:cNvPr id="1018" name="Google Shape;1018;p81"/>
          <p:cNvGrpSpPr/>
          <p:nvPr/>
        </p:nvGrpSpPr>
        <p:grpSpPr>
          <a:xfrm>
            <a:off x="5971975" y="1041400"/>
            <a:ext cx="4710117" cy="662783"/>
            <a:chOff x="-1" y="0"/>
            <a:chExt cx="4710116" cy="662782"/>
          </a:xfrm>
        </p:grpSpPr>
        <p:sp>
          <p:nvSpPr>
            <p:cNvPr id="1019" name="Google Shape;1019;p81"/>
            <p:cNvSpPr/>
            <p:nvPr/>
          </p:nvSpPr>
          <p:spPr>
            <a:xfrm>
              <a:off x="0" y="0"/>
              <a:ext cx="4710115" cy="662782"/>
            </a:xfrm>
            <a:custGeom>
              <a:rect b="b" l="l" r="r" t="t"/>
              <a:pathLst>
                <a:path extrusionOk="0" h="21600" w="21600">
                  <a:moveTo>
                    <a:pt x="1554" y="0"/>
                  </a:moveTo>
                  <a:lnTo>
                    <a:pt x="972" y="5381"/>
                  </a:lnTo>
                  <a:lnTo>
                    <a:pt x="291" y="5381"/>
                  </a:lnTo>
                  <a:cubicBezTo>
                    <a:pt x="130" y="5381"/>
                    <a:pt x="0" y="6307"/>
                    <a:pt x="0" y="7450"/>
                  </a:cubicBezTo>
                  <a:lnTo>
                    <a:pt x="0" y="19531"/>
                  </a:lnTo>
                  <a:cubicBezTo>
                    <a:pt x="0" y="20673"/>
                    <a:pt x="130" y="21600"/>
                    <a:pt x="291" y="21600"/>
                  </a:cubicBezTo>
                  <a:lnTo>
                    <a:pt x="21309" y="21600"/>
                  </a:lnTo>
                  <a:cubicBezTo>
                    <a:pt x="21470" y="21600"/>
                    <a:pt x="21600" y="20673"/>
                    <a:pt x="21600" y="19531"/>
                  </a:cubicBezTo>
                  <a:lnTo>
                    <a:pt x="21600" y="7450"/>
                  </a:lnTo>
                  <a:cubicBezTo>
                    <a:pt x="21600" y="6307"/>
                    <a:pt x="21470" y="5381"/>
                    <a:pt x="21309" y="5381"/>
                  </a:cubicBezTo>
                  <a:lnTo>
                    <a:pt x="2139" y="5381"/>
                  </a:lnTo>
                  <a:lnTo>
                    <a:pt x="155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20" name="Google Shape;1020;p81"/>
            <p:cNvSpPr txBox="1"/>
            <p:nvPr/>
          </p:nvSpPr>
          <p:spPr>
            <a:xfrm>
              <a:off x="-1" y="96440"/>
              <a:ext cx="4710116"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Type "git push -u origin master"</a:t>
              </a:r>
              <a:endParaRPr b="0" i="0" sz="1400" u="none" cap="none" strike="noStrike">
                <a:solidFill>
                  <a:srgbClr val="000000"/>
                </a:solidFill>
                <a:latin typeface="Arial"/>
                <a:ea typeface="Arial"/>
                <a:cs typeface="Arial"/>
                <a:sym typeface="Arial"/>
              </a:endParaRPr>
            </a:p>
          </p:txBody>
        </p:sp>
      </p:grpSp>
      <p:sp>
        <p:nvSpPr>
          <p:cNvPr id="1021" name="Google Shape;1021;p81"/>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499"/>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82"/>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Workflow</a:t>
            </a:r>
            <a:endParaRPr/>
          </a:p>
        </p:txBody>
      </p:sp>
      <p:sp>
        <p:nvSpPr>
          <p:cNvPr id="1027" name="Google Shape;1027;p82"/>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60045" lvl="0" marL="360045" rtl="0" algn="l">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b="1" lang="en-US"/>
              <a:t>forked</a:t>
            </a:r>
            <a:r>
              <a:rPr lang="en-US" sz="2900">
                <a:solidFill>
                  <a:srgbClr val="BDC3C7"/>
                </a:solidFill>
              </a:rPr>
              <a:t> repository to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indent="-514350" lvl="1" marL="1028700" rtl="0" algn="l">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indent="-514350" lvl="1" marL="1028700" rtl="0" algn="l">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Send merge request of </a:t>
            </a:r>
            <a:r>
              <a:rPr b="1" lang="en-US">
                <a:solidFill>
                  <a:srgbClr val="E24E35"/>
                </a:solidFill>
              </a:rPr>
              <a:t>your branch</a:t>
            </a:r>
            <a:r>
              <a:rPr lang="en-US" sz="2900">
                <a:solidFill>
                  <a:srgbClr val="262626"/>
                </a:solidFill>
              </a:rPr>
              <a:t> to our template repository</a:t>
            </a:r>
            <a:endParaRPr/>
          </a:p>
        </p:txBody>
      </p:sp>
      <p:sp>
        <p:nvSpPr>
          <p:cNvPr id="1028" name="Google Shape;1028;p8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32" name="Shape 1032"/>
        <p:cNvGrpSpPr/>
        <p:nvPr/>
      </p:nvGrpSpPr>
      <p:grpSpPr>
        <a:xfrm>
          <a:off x="0" y="0"/>
          <a:ext cx="0" cy="0"/>
          <a:chOff x="0" y="0"/>
          <a:chExt cx="0" cy="0"/>
        </a:xfrm>
      </p:grpSpPr>
      <p:sp>
        <p:nvSpPr>
          <p:cNvPr id="1033" name="Google Shape;1033;p8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1034" name="Google Shape;1034;p83"/>
          <p:cNvPicPr preferRelativeResize="0"/>
          <p:nvPr/>
        </p:nvPicPr>
        <p:blipFill>
          <a:blip r:embed="rId3">
            <a:alphaModFix/>
          </a:blip>
          <a:stretch>
            <a:fillRect/>
          </a:stretch>
        </p:blipFill>
        <p:spPr>
          <a:xfrm>
            <a:off x="0" y="2051047"/>
            <a:ext cx="13004800" cy="5651496"/>
          </a:xfrm>
          <a:prstGeom prst="rect">
            <a:avLst/>
          </a:prstGeom>
          <a:noFill/>
          <a:ln>
            <a:noFill/>
          </a:ln>
        </p:spPr>
      </p:pic>
      <p:grpSp>
        <p:nvGrpSpPr>
          <p:cNvPr id="1035" name="Google Shape;1035;p83"/>
          <p:cNvGrpSpPr/>
          <p:nvPr/>
        </p:nvGrpSpPr>
        <p:grpSpPr>
          <a:xfrm>
            <a:off x="2150009" y="3413136"/>
            <a:ext cx="4064102" cy="497665"/>
            <a:chOff x="275174" y="-833425"/>
            <a:chExt cx="4064100" cy="497664"/>
          </a:xfrm>
        </p:grpSpPr>
        <p:sp>
          <p:nvSpPr>
            <p:cNvPr id="1036" name="Google Shape;1036;p83"/>
            <p:cNvSpPr/>
            <p:nvPr/>
          </p:nvSpPr>
          <p:spPr>
            <a:xfrm>
              <a:off x="275175" y="-833425"/>
              <a:ext cx="4063986" cy="497664"/>
            </a:xfrm>
            <a:custGeom>
              <a:rect b="b" l="l" r="r" t="t"/>
              <a:pathLst>
                <a:path extrusionOk="0" h="21600" w="21600">
                  <a:moveTo>
                    <a:pt x="1190" y="0"/>
                  </a:moveTo>
                  <a:cubicBezTo>
                    <a:pt x="1003" y="0"/>
                    <a:pt x="852" y="1234"/>
                    <a:pt x="852" y="2756"/>
                  </a:cubicBezTo>
                  <a:lnTo>
                    <a:pt x="852" y="5719"/>
                  </a:lnTo>
                  <a:lnTo>
                    <a:pt x="0" y="11231"/>
                  </a:lnTo>
                  <a:lnTo>
                    <a:pt x="852" y="16743"/>
                  </a:lnTo>
                  <a:lnTo>
                    <a:pt x="852" y="18844"/>
                  </a:lnTo>
                  <a:cubicBezTo>
                    <a:pt x="852" y="20366"/>
                    <a:pt x="1003" y="21600"/>
                    <a:pt x="1190" y="21600"/>
                  </a:cubicBezTo>
                  <a:lnTo>
                    <a:pt x="21262" y="21600"/>
                  </a:lnTo>
                  <a:cubicBezTo>
                    <a:pt x="21449" y="21600"/>
                    <a:pt x="21600" y="20366"/>
                    <a:pt x="21600" y="18844"/>
                  </a:cubicBezTo>
                  <a:lnTo>
                    <a:pt x="21600" y="2756"/>
                  </a:lnTo>
                  <a:cubicBezTo>
                    <a:pt x="21600" y="1234"/>
                    <a:pt x="21449" y="0"/>
                    <a:pt x="21262" y="0"/>
                  </a:cubicBezTo>
                  <a:lnTo>
                    <a:pt x="1190"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37" name="Google Shape;1037;p83"/>
            <p:cNvSpPr txBox="1"/>
            <p:nvPr/>
          </p:nvSpPr>
          <p:spPr>
            <a:xfrm>
              <a:off x="275174" y="-819535"/>
              <a:ext cx="40641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1. Click Merge Requests</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499"/>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41" name="Shape 1041"/>
        <p:cNvGrpSpPr/>
        <p:nvPr/>
      </p:nvGrpSpPr>
      <p:grpSpPr>
        <a:xfrm>
          <a:off x="0" y="0"/>
          <a:ext cx="0" cy="0"/>
          <a:chOff x="0" y="0"/>
          <a:chExt cx="0" cy="0"/>
        </a:xfrm>
      </p:grpSpPr>
      <p:sp>
        <p:nvSpPr>
          <p:cNvPr id="1042" name="Google Shape;1042;p8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1043" name="Google Shape;1043;p84"/>
          <p:cNvPicPr preferRelativeResize="0"/>
          <p:nvPr/>
        </p:nvPicPr>
        <p:blipFill rotWithShape="1">
          <a:blip r:embed="rId3">
            <a:alphaModFix/>
          </a:blip>
          <a:srcRect b="0" l="0" r="0" t="0"/>
          <a:stretch/>
        </p:blipFill>
        <p:spPr>
          <a:xfrm>
            <a:off x="0" y="1292400"/>
            <a:ext cx="13017601" cy="7322400"/>
          </a:xfrm>
          <a:prstGeom prst="rect">
            <a:avLst/>
          </a:prstGeom>
          <a:noFill/>
          <a:ln>
            <a:noFill/>
          </a:ln>
        </p:spPr>
      </p:pic>
      <p:grpSp>
        <p:nvGrpSpPr>
          <p:cNvPr id="1044" name="Google Shape;1044;p84"/>
          <p:cNvGrpSpPr/>
          <p:nvPr/>
        </p:nvGrpSpPr>
        <p:grpSpPr>
          <a:xfrm>
            <a:off x="4418161" y="7504508"/>
            <a:ext cx="3509965" cy="676675"/>
            <a:chOff x="0" y="0"/>
            <a:chExt cx="3509963" cy="676673"/>
          </a:xfrm>
        </p:grpSpPr>
        <p:sp>
          <p:nvSpPr>
            <p:cNvPr id="1045" name="Google Shape;1045;p84"/>
            <p:cNvSpPr/>
            <p:nvPr/>
          </p:nvSpPr>
          <p:spPr>
            <a:xfrm>
              <a:off x="0" y="0"/>
              <a:ext cx="3509963" cy="676673"/>
            </a:xfrm>
            <a:custGeom>
              <a:rect b="b" l="l" r="r" t="t"/>
              <a:pathLst>
                <a:path extrusionOk="0" h="21600" w="21600">
                  <a:moveTo>
                    <a:pt x="19280" y="0"/>
                  </a:moveTo>
                  <a:lnTo>
                    <a:pt x="18496" y="5714"/>
                  </a:lnTo>
                  <a:lnTo>
                    <a:pt x="391" y="5714"/>
                  </a:lnTo>
                  <a:cubicBezTo>
                    <a:pt x="175" y="5714"/>
                    <a:pt x="0" y="6621"/>
                    <a:pt x="0" y="7741"/>
                  </a:cubicBezTo>
                  <a:lnTo>
                    <a:pt x="0" y="19573"/>
                  </a:lnTo>
                  <a:cubicBezTo>
                    <a:pt x="0" y="20692"/>
                    <a:pt x="175" y="21600"/>
                    <a:pt x="391" y="21600"/>
                  </a:cubicBezTo>
                  <a:lnTo>
                    <a:pt x="21209" y="21600"/>
                  </a:lnTo>
                  <a:cubicBezTo>
                    <a:pt x="21425" y="21600"/>
                    <a:pt x="21600" y="20692"/>
                    <a:pt x="21600" y="19573"/>
                  </a:cubicBezTo>
                  <a:lnTo>
                    <a:pt x="21600" y="7741"/>
                  </a:lnTo>
                  <a:cubicBezTo>
                    <a:pt x="21600" y="6621"/>
                    <a:pt x="21425" y="5714"/>
                    <a:pt x="21209" y="5714"/>
                  </a:cubicBezTo>
                  <a:lnTo>
                    <a:pt x="20061" y="5714"/>
                  </a:lnTo>
                  <a:lnTo>
                    <a:pt x="19280"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46" name="Google Shape;1046;p84"/>
            <p:cNvSpPr txBox="1"/>
            <p:nvPr/>
          </p:nvSpPr>
          <p:spPr>
            <a:xfrm>
              <a:off x="0" y="103386"/>
              <a:ext cx="3509963" cy="469901"/>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2. New merge request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499"/>
                                        <p:tgtEl>
                                          <p:spTgt spid="1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50" name="Shape 1050"/>
        <p:cNvGrpSpPr/>
        <p:nvPr/>
      </p:nvGrpSpPr>
      <p:grpSpPr>
        <a:xfrm>
          <a:off x="0" y="0"/>
          <a:ext cx="0" cy="0"/>
          <a:chOff x="0" y="0"/>
          <a:chExt cx="0" cy="0"/>
        </a:xfrm>
      </p:grpSpPr>
      <p:pic>
        <p:nvPicPr>
          <p:cNvPr id="1051" name="Google Shape;1051;p85"/>
          <p:cNvPicPr preferRelativeResize="0"/>
          <p:nvPr/>
        </p:nvPicPr>
        <p:blipFill>
          <a:blip r:embed="rId3">
            <a:alphaModFix/>
          </a:blip>
          <a:stretch>
            <a:fillRect/>
          </a:stretch>
        </p:blipFill>
        <p:spPr>
          <a:xfrm>
            <a:off x="0" y="1627825"/>
            <a:ext cx="13004800" cy="4159248"/>
          </a:xfrm>
          <a:prstGeom prst="rect">
            <a:avLst/>
          </a:prstGeom>
          <a:noFill/>
          <a:ln>
            <a:noFill/>
          </a:ln>
        </p:spPr>
      </p:pic>
      <p:sp>
        <p:nvSpPr>
          <p:cNvPr id="1052" name="Google Shape;1052;p8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1053" name="Google Shape;1053;p85"/>
          <p:cNvGrpSpPr/>
          <p:nvPr/>
        </p:nvGrpSpPr>
        <p:grpSpPr>
          <a:xfrm>
            <a:off x="3775425" y="1889475"/>
            <a:ext cx="3710784" cy="1144939"/>
            <a:chOff x="-1" y="-1"/>
            <a:chExt cx="3710784" cy="1377951"/>
          </a:xfrm>
        </p:grpSpPr>
        <p:sp>
          <p:nvSpPr>
            <p:cNvPr id="1054" name="Google Shape;1054;p85"/>
            <p:cNvSpPr/>
            <p:nvPr/>
          </p:nvSpPr>
          <p:spPr>
            <a:xfrm>
              <a:off x="-1" y="-1"/>
              <a:ext cx="3710784" cy="1377951"/>
            </a:xfrm>
            <a:custGeom>
              <a:rect b="b" l="l" r="r" t="t"/>
              <a:pathLst>
                <a:path extrusionOk="0" h="21600" w="21600">
                  <a:moveTo>
                    <a:pt x="370" y="0"/>
                  </a:moveTo>
                  <a:cubicBezTo>
                    <a:pt x="165" y="0"/>
                    <a:pt x="0" y="446"/>
                    <a:pt x="0" y="995"/>
                  </a:cubicBezTo>
                  <a:lnTo>
                    <a:pt x="0" y="18377"/>
                  </a:lnTo>
                  <a:cubicBezTo>
                    <a:pt x="0" y="18927"/>
                    <a:pt x="165" y="19373"/>
                    <a:pt x="370" y="19373"/>
                  </a:cubicBezTo>
                  <a:lnTo>
                    <a:pt x="10645" y="19373"/>
                  </a:lnTo>
                  <a:lnTo>
                    <a:pt x="11384" y="21600"/>
                  </a:lnTo>
                  <a:lnTo>
                    <a:pt x="12124" y="19373"/>
                  </a:lnTo>
                  <a:lnTo>
                    <a:pt x="21230" y="19373"/>
                  </a:lnTo>
                  <a:cubicBezTo>
                    <a:pt x="21435" y="19373"/>
                    <a:pt x="21600" y="18927"/>
                    <a:pt x="21600" y="18377"/>
                  </a:cubicBezTo>
                  <a:lnTo>
                    <a:pt x="21600" y="995"/>
                  </a:lnTo>
                  <a:cubicBezTo>
                    <a:pt x="21600" y="446"/>
                    <a:pt x="21435" y="0"/>
                    <a:pt x="21230" y="0"/>
                  </a:cubicBezTo>
                  <a:lnTo>
                    <a:pt x="370"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55" name="Google Shape;1055;p85"/>
            <p:cNvSpPr txBox="1"/>
            <p:nvPr/>
          </p:nvSpPr>
          <p:spPr>
            <a:xfrm>
              <a:off x="24" y="143476"/>
              <a:ext cx="3710700" cy="10128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3. Choose the branch you pushed in your repo</a:t>
              </a:r>
              <a:endParaRPr b="0" i="0" sz="1400" u="none" cap="none" strike="noStrike">
                <a:solidFill>
                  <a:srgbClr val="000000"/>
                </a:solidFill>
                <a:latin typeface="Arial"/>
                <a:ea typeface="Arial"/>
                <a:cs typeface="Arial"/>
                <a:sym typeface="Arial"/>
              </a:endParaRPr>
            </a:p>
          </p:txBody>
        </p:sp>
      </p:grpSp>
      <p:sp>
        <p:nvSpPr>
          <p:cNvPr id="1056" name="Google Shape;1056;p85"/>
          <p:cNvSpPr/>
          <p:nvPr/>
        </p:nvSpPr>
        <p:spPr>
          <a:xfrm>
            <a:off x="2501910" y="2696697"/>
            <a:ext cx="1044600" cy="402000"/>
          </a:xfrm>
          <a:prstGeom prst="rect">
            <a:avLst/>
          </a:prstGeom>
          <a:noFill/>
          <a:ln cap="flat" cmpd="sng" w="25400">
            <a:solidFill>
              <a:srgbClr val="E24E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57" name="Google Shape;1057;p85"/>
          <p:cNvSpPr txBox="1"/>
          <p:nvPr>
            <p:ph idx="4294967295" type="body"/>
          </p:nvPr>
        </p:nvSpPr>
        <p:spPr>
          <a:xfrm>
            <a:off x="1967100" y="4334875"/>
            <a:ext cx="11099700" cy="1482000"/>
          </a:xfrm>
          <a:prstGeom prst="rect">
            <a:avLst/>
          </a:prstGeom>
          <a:noFill/>
          <a:ln>
            <a:noFill/>
          </a:ln>
        </p:spPr>
        <p:txBody>
          <a:bodyPr anchorCtr="0" anchor="t" bIns="50800" lIns="50800" spcFirstLastPara="1" rIns="50800" wrap="square" tIns="50800">
            <a:normAutofit lnSpcReduction="20000"/>
          </a:bodyPr>
          <a:lstStyle/>
          <a:p>
            <a:pPr indent="0" lvl="0" marL="0" rtl="0" algn="ctr">
              <a:lnSpc>
                <a:spcPct val="100000"/>
              </a:lnSpc>
              <a:spcBef>
                <a:spcPts val="0"/>
              </a:spcBef>
              <a:spcAft>
                <a:spcPts val="0"/>
              </a:spcAft>
              <a:buClr>
                <a:srgbClr val="ECF0F1"/>
              </a:buClr>
              <a:buSzPts val="3600"/>
              <a:buFont typeface="Helvetica Neue"/>
              <a:buNone/>
            </a:pPr>
            <a:r>
              <a:rPr lang="en-US">
                <a:solidFill>
                  <a:schemeClr val="accent5"/>
                </a:solidFill>
              </a:rPr>
              <a:t>Ensure that the commit in the version record of the selected branch matches the commit name of the final version you have in mind.</a:t>
            </a:r>
            <a:endParaRPr>
              <a:solidFill>
                <a:schemeClr val="accent5"/>
              </a:solidFill>
            </a:endParaRPr>
          </a:p>
        </p:txBody>
      </p:sp>
      <p:cxnSp>
        <p:nvCxnSpPr>
          <p:cNvPr id="1058" name="Google Shape;1058;p85"/>
          <p:cNvCxnSpPr>
            <a:stCxn id="1057" idx="0"/>
            <a:endCxn id="1059" idx="3"/>
          </p:cNvCxnSpPr>
          <p:nvPr/>
        </p:nvCxnSpPr>
        <p:spPr>
          <a:xfrm rot="10800000">
            <a:off x="3947250" y="3650575"/>
            <a:ext cx="3569700" cy="684300"/>
          </a:xfrm>
          <a:prstGeom prst="straightConnector1">
            <a:avLst/>
          </a:prstGeom>
          <a:noFill/>
          <a:ln cap="flat" cmpd="sng" w="9525">
            <a:solidFill>
              <a:schemeClr val="accent4"/>
            </a:solidFill>
            <a:prstDash val="solid"/>
            <a:round/>
            <a:headEnd len="med" w="med" type="none"/>
            <a:tailEnd len="med" w="med" type="triangle"/>
          </a:ln>
        </p:spPr>
      </p:cxnSp>
      <p:sp>
        <p:nvSpPr>
          <p:cNvPr id="1059" name="Google Shape;1059;p85"/>
          <p:cNvSpPr/>
          <p:nvPr/>
        </p:nvSpPr>
        <p:spPr>
          <a:xfrm>
            <a:off x="2902785" y="3449572"/>
            <a:ext cx="1044600" cy="402000"/>
          </a:xfrm>
          <a:prstGeom prst="rect">
            <a:avLst/>
          </a:prstGeom>
          <a:noFill/>
          <a:ln cap="flat" cmpd="sng" w="25400">
            <a:solidFill>
              <a:srgbClr val="E24E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499"/>
                                        <p:tgtEl>
                                          <p:spTgt spid="10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63" name="Shape 1063"/>
        <p:cNvGrpSpPr/>
        <p:nvPr/>
      </p:nvGrpSpPr>
      <p:grpSpPr>
        <a:xfrm>
          <a:off x="0" y="0"/>
          <a:ext cx="0" cy="0"/>
          <a:chOff x="0" y="0"/>
          <a:chExt cx="0" cy="0"/>
        </a:xfrm>
      </p:grpSpPr>
      <p:pic>
        <p:nvPicPr>
          <p:cNvPr id="1064" name="Google Shape;1064;g269857ff8b4_1_144"/>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65" name="Google Shape;1065;g269857ff8b4_1_144"/>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1066" name="Google Shape;1066;g269857ff8b4_1_144"/>
          <p:cNvGrpSpPr/>
          <p:nvPr/>
        </p:nvGrpSpPr>
        <p:grpSpPr>
          <a:xfrm>
            <a:off x="9321948" y="1656504"/>
            <a:ext cx="3423060" cy="1377972"/>
            <a:chOff x="-1" y="-1"/>
            <a:chExt cx="3423060" cy="1377972"/>
          </a:xfrm>
        </p:grpSpPr>
        <p:sp>
          <p:nvSpPr>
            <p:cNvPr id="1067" name="Google Shape;1067;g269857ff8b4_1_144"/>
            <p:cNvSpPr/>
            <p:nvPr/>
          </p:nvSpPr>
          <p:spPr>
            <a:xfrm>
              <a:off x="-1" y="-1"/>
              <a:ext cx="3423060" cy="1377972"/>
            </a:xfrm>
            <a:custGeom>
              <a:rect b="b" l="l" r="r" t="t"/>
              <a:pathLst>
                <a:path extrusionOk="0" h="21600" w="21600">
                  <a:moveTo>
                    <a:pt x="401" y="0"/>
                  </a:moveTo>
                  <a:cubicBezTo>
                    <a:pt x="179" y="0"/>
                    <a:pt x="0" y="446"/>
                    <a:pt x="0" y="995"/>
                  </a:cubicBezTo>
                  <a:lnTo>
                    <a:pt x="0" y="18377"/>
                  </a:lnTo>
                  <a:cubicBezTo>
                    <a:pt x="0" y="18927"/>
                    <a:pt x="179" y="19373"/>
                    <a:pt x="401" y="19373"/>
                  </a:cubicBezTo>
                  <a:lnTo>
                    <a:pt x="9724" y="19373"/>
                  </a:lnTo>
                  <a:lnTo>
                    <a:pt x="10526" y="21600"/>
                  </a:lnTo>
                  <a:lnTo>
                    <a:pt x="11327" y="19373"/>
                  </a:lnTo>
                  <a:lnTo>
                    <a:pt x="21199" y="19373"/>
                  </a:lnTo>
                  <a:cubicBezTo>
                    <a:pt x="21421" y="19373"/>
                    <a:pt x="21600" y="18927"/>
                    <a:pt x="21600" y="18377"/>
                  </a:cubicBezTo>
                  <a:lnTo>
                    <a:pt x="21600" y="995"/>
                  </a:lnTo>
                  <a:cubicBezTo>
                    <a:pt x="21600" y="446"/>
                    <a:pt x="21421" y="0"/>
                    <a:pt x="21199" y="0"/>
                  </a:cubicBezTo>
                  <a:lnTo>
                    <a:pt x="401" y="0"/>
                  </a:lnTo>
                  <a:close/>
                </a:path>
              </a:pathLst>
            </a:custGeom>
            <a:solidFill>
              <a:srgbClr val="D55657"/>
            </a:solid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68" name="Google Shape;1068;g269857ff8b4_1_144"/>
            <p:cNvSpPr txBox="1"/>
            <p:nvPr/>
          </p:nvSpPr>
          <p:spPr>
            <a:xfrm>
              <a:off x="-1" y="269875"/>
              <a:ext cx="3423000" cy="8415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4. Choose the branch named after your ID</a:t>
              </a:r>
              <a:endParaRPr b="0" i="0" sz="1400" u="none" cap="none" strike="noStrike">
                <a:solidFill>
                  <a:srgbClr val="000000"/>
                </a:solidFill>
                <a:latin typeface="Arial"/>
                <a:ea typeface="Arial"/>
                <a:cs typeface="Arial"/>
                <a:sym typeface="Arial"/>
              </a:endParaRPr>
            </a:p>
          </p:txBody>
        </p:sp>
      </p:grpSp>
      <p:sp>
        <p:nvSpPr>
          <p:cNvPr id="1069" name="Google Shape;1069;g269857ff8b4_1_144"/>
          <p:cNvSpPr/>
          <p:nvPr/>
        </p:nvSpPr>
        <p:spPr>
          <a:xfrm>
            <a:off x="7486204" y="2689078"/>
            <a:ext cx="1044600" cy="402000"/>
          </a:xfrm>
          <a:prstGeom prst="rect">
            <a:avLst/>
          </a:prstGeom>
          <a:noFill/>
          <a:ln cap="flat" cmpd="sng" w="25400">
            <a:solidFill>
              <a:srgbClr val="E24E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70" name="Google Shape;1070;g269857ff8b4_1_144"/>
          <p:cNvSpPr txBox="1"/>
          <p:nvPr>
            <p:ph idx="4294967295" type="body"/>
          </p:nvPr>
        </p:nvSpPr>
        <p:spPr>
          <a:xfrm>
            <a:off x="1760500" y="4454200"/>
            <a:ext cx="11099700" cy="1482000"/>
          </a:xfrm>
          <a:prstGeom prst="rect">
            <a:avLst/>
          </a:prstGeom>
          <a:noFill/>
          <a:ln>
            <a:noFill/>
          </a:ln>
        </p:spPr>
        <p:txBody>
          <a:bodyPr anchorCtr="0" anchor="t" bIns="50800" lIns="50800" spcFirstLastPara="1" rIns="50800" wrap="square" tIns="50800">
            <a:normAutofit fontScale="77500"/>
          </a:bodyPr>
          <a:lstStyle/>
          <a:p>
            <a:pPr indent="0" lvl="0" marL="0" rtl="0" algn="ctr">
              <a:lnSpc>
                <a:spcPct val="100000"/>
              </a:lnSpc>
              <a:spcBef>
                <a:spcPts val="0"/>
              </a:spcBef>
              <a:spcAft>
                <a:spcPts val="0"/>
              </a:spcAft>
              <a:buClr>
                <a:srgbClr val="ECF0F1"/>
              </a:buClr>
              <a:buSzPct val="100000"/>
              <a:buFont typeface="Helvetica Neue"/>
              <a:buNone/>
            </a:pPr>
            <a:r>
              <a:rPr lang="en-US">
                <a:solidFill>
                  <a:schemeClr val="accent5"/>
                </a:solidFill>
              </a:rPr>
              <a:t>Ensure that the source of the selected branch is the class folder (courses/software-studio/2024-spring/submission-exercise) and your student ID (not master or someone else’s student ID).</a:t>
            </a:r>
            <a:endParaRPr>
              <a:solidFill>
                <a:schemeClr val="accent5"/>
              </a:solidFill>
            </a:endParaRPr>
          </a:p>
        </p:txBody>
      </p:sp>
      <p:cxnSp>
        <p:nvCxnSpPr>
          <p:cNvPr id="1071" name="Google Shape;1071;g269857ff8b4_1_144"/>
          <p:cNvCxnSpPr>
            <a:stCxn id="1070" idx="0"/>
          </p:cNvCxnSpPr>
          <p:nvPr/>
        </p:nvCxnSpPr>
        <p:spPr>
          <a:xfrm flipH="1" rot="10800000">
            <a:off x="7310350" y="3325300"/>
            <a:ext cx="940500" cy="1128900"/>
          </a:xfrm>
          <a:prstGeom prst="straightConnector1">
            <a:avLst/>
          </a:prstGeom>
          <a:noFill/>
          <a:ln cap="flat" cmpd="sng" w="9525">
            <a:solidFill>
              <a:schemeClr val="accent5"/>
            </a:solidFill>
            <a:prstDash val="solid"/>
            <a:round/>
            <a:headEnd len="med" w="med" type="none"/>
            <a:tailEnd len="med" w="med" type="triangle"/>
          </a:ln>
        </p:spPr>
      </p:cxnSp>
      <p:cxnSp>
        <p:nvCxnSpPr>
          <p:cNvPr id="1072" name="Google Shape;1072;g269857ff8b4_1_144"/>
          <p:cNvCxnSpPr>
            <a:stCxn id="1070" idx="0"/>
          </p:cNvCxnSpPr>
          <p:nvPr/>
        </p:nvCxnSpPr>
        <p:spPr>
          <a:xfrm flipH="1" rot="10800000">
            <a:off x="7310350" y="3655300"/>
            <a:ext cx="2543700" cy="798900"/>
          </a:xfrm>
          <a:prstGeom prst="straightConnector1">
            <a:avLst/>
          </a:prstGeom>
          <a:noFill/>
          <a:ln cap="flat" cmpd="sng" w="9525">
            <a:solidFill>
              <a:schemeClr val="accent5"/>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499"/>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76" name="Shape 1076"/>
        <p:cNvGrpSpPr/>
        <p:nvPr/>
      </p:nvGrpSpPr>
      <p:grpSpPr>
        <a:xfrm>
          <a:off x="0" y="0"/>
          <a:ext cx="0" cy="0"/>
          <a:chOff x="0" y="0"/>
          <a:chExt cx="0" cy="0"/>
        </a:xfrm>
      </p:grpSpPr>
      <p:pic>
        <p:nvPicPr>
          <p:cNvPr id="1077" name="Google Shape;1077;g269857ff8b4_1_207"/>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78" name="Google Shape;1078;g269857ff8b4_1_207"/>
          <p:cNvSpPr txBox="1"/>
          <p:nvPr>
            <p:ph idx="12" type="sldNum"/>
          </p:nvPr>
        </p:nvSpPr>
        <p:spPr>
          <a:xfrm>
            <a:off x="6311798" y="9251950"/>
            <a:ext cx="368400" cy="3798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1079" name="Google Shape;1079;g269857ff8b4_1_207"/>
          <p:cNvGrpSpPr/>
          <p:nvPr/>
        </p:nvGrpSpPr>
        <p:grpSpPr>
          <a:xfrm>
            <a:off x="2550485" y="4545213"/>
            <a:ext cx="3520800" cy="663174"/>
            <a:chOff x="0" y="0"/>
            <a:chExt cx="3520800" cy="663174"/>
          </a:xfrm>
        </p:grpSpPr>
        <p:sp>
          <p:nvSpPr>
            <p:cNvPr id="1080" name="Google Shape;1080;g269857ff8b4_1_207"/>
            <p:cNvSpPr/>
            <p:nvPr/>
          </p:nvSpPr>
          <p:spPr>
            <a:xfrm>
              <a:off x="0" y="0"/>
              <a:ext cx="3520692" cy="663174"/>
            </a:xfrm>
            <a:custGeom>
              <a:rect b="b" l="l" r="r" t="t"/>
              <a:pathLst>
                <a:path extrusionOk="0" h="21600" w="21600">
                  <a:moveTo>
                    <a:pt x="3448" y="0"/>
                  </a:moveTo>
                  <a:lnTo>
                    <a:pt x="2669" y="5158"/>
                  </a:lnTo>
                  <a:lnTo>
                    <a:pt x="390" y="5158"/>
                  </a:lnTo>
                  <a:cubicBezTo>
                    <a:pt x="174" y="5158"/>
                    <a:pt x="0" y="6084"/>
                    <a:pt x="0" y="7226"/>
                  </a:cubicBezTo>
                  <a:lnTo>
                    <a:pt x="0" y="19532"/>
                  </a:lnTo>
                  <a:cubicBezTo>
                    <a:pt x="0" y="20674"/>
                    <a:pt x="174" y="21600"/>
                    <a:pt x="390" y="21600"/>
                  </a:cubicBezTo>
                  <a:lnTo>
                    <a:pt x="21210" y="21600"/>
                  </a:lnTo>
                  <a:cubicBezTo>
                    <a:pt x="21426" y="21600"/>
                    <a:pt x="21600" y="20674"/>
                    <a:pt x="21600" y="19532"/>
                  </a:cubicBezTo>
                  <a:lnTo>
                    <a:pt x="21600" y="7226"/>
                  </a:lnTo>
                  <a:cubicBezTo>
                    <a:pt x="21600" y="6084"/>
                    <a:pt x="21426" y="5158"/>
                    <a:pt x="21210" y="5158"/>
                  </a:cubicBezTo>
                  <a:lnTo>
                    <a:pt x="4227" y="5158"/>
                  </a:lnTo>
                  <a:lnTo>
                    <a:pt x="3448" y="0"/>
                  </a:lnTo>
                  <a:close/>
                </a:path>
              </a:pathLst>
            </a:custGeom>
            <a:solidFill>
              <a:srgbClr val="D55657"/>
            </a:solidFill>
            <a:ln>
              <a:noFill/>
            </a:ln>
            <a:effectLst>
              <a:outerShdw blurRad="38100" rotWithShape="0" dir="5400000" dist="25400">
                <a:srgbClr val="000000">
                  <a:alpha val="49020"/>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81" name="Google Shape;1081;g269857ff8b4_1_207"/>
            <p:cNvSpPr txBox="1"/>
            <p:nvPr/>
          </p:nvSpPr>
          <p:spPr>
            <a:xfrm>
              <a:off x="0" y="96639"/>
              <a:ext cx="35208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5. Compare branches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3C48"/>
        </a:solidFill>
      </p:bgPr>
    </p:bg>
    <p:spTree>
      <p:nvGrpSpPr>
        <p:cNvPr id="1085" name="Shape 1085"/>
        <p:cNvGrpSpPr/>
        <p:nvPr/>
      </p:nvGrpSpPr>
      <p:grpSpPr>
        <a:xfrm>
          <a:off x="0" y="0"/>
          <a:ext cx="0" cy="0"/>
          <a:chOff x="0" y="0"/>
          <a:chExt cx="0" cy="0"/>
        </a:xfrm>
      </p:grpSpPr>
      <p:pic>
        <p:nvPicPr>
          <p:cNvPr id="1086" name="Google Shape;1086;p86"/>
          <p:cNvPicPr preferRelativeResize="0"/>
          <p:nvPr/>
        </p:nvPicPr>
        <p:blipFill>
          <a:blip r:embed="rId3">
            <a:alphaModFix/>
          </a:blip>
          <a:stretch>
            <a:fillRect/>
          </a:stretch>
        </p:blipFill>
        <p:spPr>
          <a:xfrm>
            <a:off x="-6350" y="2045975"/>
            <a:ext cx="13004800" cy="5219686"/>
          </a:xfrm>
          <a:prstGeom prst="rect">
            <a:avLst/>
          </a:prstGeom>
          <a:noFill/>
          <a:ln>
            <a:noFill/>
          </a:ln>
        </p:spPr>
      </p:pic>
      <p:sp>
        <p:nvSpPr>
          <p:cNvPr id="1087" name="Google Shape;1087;p8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grpSp>
        <p:nvGrpSpPr>
          <p:cNvPr id="1088" name="Google Shape;1088;p86"/>
          <p:cNvGrpSpPr/>
          <p:nvPr/>
        </p:nvGrpSpPr>
        <p:grpSpPr>
          <a:xfrm>
            <a:off x="4189460" y="3531568"/>
            <a:ext cx="4638656" cy="799687"/>
            <a:chOff x="-1" y="1098525"/>
            <a:chExt cx="4638654" cy="799686"/>
          </a:xfrm>
        </p:grpSpPr>
        <p:sp>
          <p:nvSpPr>
            <p:cNvPr id="1089" name="Google Shape;1089;p86"/>
            <p:cNvSpPr/>
            <p:nvPr/>
          </p:nvSpPr>
          <p:spPr>
            <a:xfrm>
              <a:off x="-1" y="1098525"/>
              <a:ext cx="4638654" cy="799686"/>
            </a:xfrm>
            <a:custGeom>
              <a:rect b="b" l="l" r="r" t="t"/>
              <a:pathLst>
                <a:path extrusionOk="0" h="21600" w="21600">
                  <a:moveTo>
                    <a:pt x="334" y="0"/>
                  </a:moveTo>
                  <a:cubicBezTo>
                    <a:pt x="150" y="0"/>
                    <a:pt x="0" y="871"/>
                    <a:pt x="0" y="1940"/>
                  </a:cubicBezTo>
                  <a:lnTo>
                    <a:pt x="0" y="16326"/>
                  </a:lnTo>
                  <a:cubicBezTo>
                    <a:pt x="0" y="17395"/>
                    <a:pt x="150" y="18255"/>
                    <a:pt x="334" y="18255"/>
                  </a:cubicBezTo>
                  <a:lnTo>
                    <a:pt x="1076" y="18255"/>
                  </a:lnTo>
                  <a:lnTo>
                    <a:pt x="1743" y="21600"/>
                  </a:lnTo>
                  <a:lnTo>
                    <a:pt x="2410" y="18255"/>
                  </a:lnTo>
                  <a:lnTo>
                    <a:pt x="21266" y="18255"/>
                  </a:lnTo>
                  <a:cubicBezTo>
                    <a:pt x="21450" y="18255"/>
                    <a:pt x="21600" y="17395"/>
                    <a:pt x="21600" y="16326"/>
                  </a:cubicBezTo>
                  <a:lnTo>
                    <a:pt x="21600" y="1940"/>
                  </a:lnTo>
                  <a:cubicBezTo>
                    <a:pt x="21600" y="871"/>
                    <a:pt x="21450" y="0"/>
                    <a:pt x="21266" y="0"/>
                  </a:cubicBezTo>
                  <a:lnTo>
                    <a:pt x="334"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090" name="Google Shape;1090;p86"/>
            <p:cNvSpPr txBox="1"/>
            <p:nvPr/>
          </p:nvSpPr>
          <p:spPr>
            <a:xfrm>
              <a:off x="37" y="1192851"/>
              <a:ext cx="4638600" cy="4719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6. Set title to "{ID} Submission"</a:t>
              </a:r>
              <a:endParaRPr b="0" i="0" sz="1400" u="none" cap="none" strike="noStrike">
                <a:solidFill>
                  <a:srgbClr val="000000"/>
                </a:solidFill>
                <a:latin typeface="Arial"/>
                <a:ea typeface="Arial"/>
                <a:cs typeface="Arial"/>
                <a:sym typeface="Arial"/>
              </a:endParaRPr>
            </a:p>
          </p:txBody>
        </p:sp>
      </p:grpSp>
      <p:sp>
        <p:nvSpPr>
          <p:cNvPr id="1091" name="Google Shape;1091;p86"/>
          <p:cNvSpPr txBox="1"/>
          <p:nvPr>
            <p:ph idx="4294967295" type="body"/>
          </p:nvPr>
        </p:nvSpPr>
        <p:spPr>
          <a:xfrm>
            <a:off x="268950" y="424600"/>
            <a:ext cx="12454200" cy="1482000"/>
          </a:xfrm>
          <a:prstGeom prst="rect">
            <a:avLst/>
          </a:prstGeom>
          <a:noFill/>
          <a:ln>
            <a:noFill/>
          </a:ln>
        </p:spPr>
        <p:txBody>
          <a:bodyPr anchorCtr="0" anchor="t" bIns="50800" lIns="50800" spcFirstLastPara="1" rIns="50800" wrap="square" tIns="50800">
            <a:normAutofit fontScale="77500" lnSpcReduction="20000"/>
          </a:bodyPr>
          <a:lstStyle/>
          <a:p>
            <a:pPr indent="0" lvl="0" marL="0" rtl="0" algn="ctr">
              <a:lnSpc>
                <a:spcPct val="100000"/>
              </a:lnSpc>
              <a:spcBef>
                <a:spcPts val="0"/>
              </a:spcBef>
              <a:spcAft>
                <a:spcPts val="0"/>
              </a:spcAft>
              <a:buClr>
                <a:srgbClr val="ECF0F1"/>
              </a:buClr>
              <a:buSzPct val="100000"/>
              <a:buFont typeface="Helvetica Neue"/>
              <a:buNone/>
            </a:pPr>
            <a:r>
              <a:rPr lang="en-US">
                <a:solidFill>
                  <a:schemeClr val="accent5"/>
                </a:solidFill>
              </a:rPr>
              <a:t>You can also confirm or change whether the selected branch is correct in this section. For instance, in the picture, the course branch selected is master, which is incorrect. The correct one should be courses/software-studio/2024-spring/submission-exercise: {your student ID}.</a:t>
            </a:r>
            <a:endParaRPr>
              <a:solidFill>
                <a:schemeClr val="accent5"/>
              </a:solidFill>
            </a:endParaRPr>
          </a:p>
        </p:txBody>
      </p:sp>
      <p:cxnSp>
        <p:nvCxnSpPr>
          <p:cNvPr id="1092" name="Google Shape;1092;p86"/>
          <p:cNvCxnSpPr>
            <a:stCxn id="1091" idx="2"/>
          </p:cNvCxnSpPr>
          <p:nvPr/>
        </p:nvCxnSpPr>
        <p:spPr>
          <a:xfrm>
            <a:off x="6496050" y="1906600"/>
            <a:ext cx="44400" cy="1152000"/>
          </a:xfrm>
          <a:prstGeom prst="straightConnector1">
            <a:avLst/>
          </a:prstGeom>
          <a:noFill/>
          <a:ln cap="flat" cmpd="sng" w="9525">
            <a:solidFill>
              <a:schemeClr val="accent5"/>
            </a:solidFill>
            <a:prstDash val="solid"/>
            <a:round/>
            <a:headEnd len="med" w="med" type="none"/>
            <a:tailEnd len="med" w="med" type="triangle"/>
          </a:ln>
        </p:spPr>
      </p:cxnSp>
      <p:sp>
        <p:nvSpPr>
          <p:cNvPr id="1093" name="Google Shape;1093;p86"/>
          <p:cNvSpPr/>
          <p:nvPr/>
        </p:nvSpPr>
        <p:spPr>
          <a:xfrm>
            <a:off x="4879341" y="3018500"/>
            <a:ext cx="3388800" cy="402000"/>
          </a:xfrm>
          <a:prstGeom prst="rect">
            <a:avLst/>
          </a:prstGeom>
          <a:noFill/>
          <a:ln cap="flat" cmpd="sng" w="25400">
            <a:solidFill>
              <a:srgbClr val="E24E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600"/>
              <a:buFont typeface="Helvetica Neue Light"/>
              <a:buNone/>
            </a:pPr>
            <a:r>
              <a:t/>
            </a:r>
            <a:endParaRPr b="0" i="0" sz="3600" u="none" cap="none" strike="noStrike">
              <a:solidFill>
                <a:srgbClr val="000000"/>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499"/>
                                        <p:tgtEl>
                                          <p:spTgt spid="10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E3E3E"/>
        </a:solidFill>
      </p:bgPr>
    </p:bg>
    <p:spTree>
      <p:nvGrpSpPr>
        <p:cNvPr id="1097" name="Shape 1097"/>
        <p:cNvGrpSpPr/>
        <p:nvPr/>
      </p:nvGrpSpPr>
      <p:grpSpPr>
        <a:xfrm>
          <a:off x="0" y="0"/>
          <a:ext cx="0" cy="0"/>
          <a:chOff x="0" y="0"/>
          <a:chExt cx="0" cy="0"/>
        </a:xfrm>
      </p:grpSpPr>
      <p:sp>
        <p:nvSpPr>
          <p:cNvPr id="1098" name="Google Shape;1098;p8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pic>
        <p:nvPicPr>
          <p:cNvPr id="1099" name="Google Shape;1099;p87"/>
          <p:cNvPicPr preferRelativeResize="0"/>
          <p:nvPr/>
        </p:nvPicPr>
        <p:blipFill>
          <a:blip r:embed="rId3">
            <a:alphaModFix/>
          </a:blip>
          <a:stretch>
            <a:fillRect/>
          </a:stretch>
        </p:blipFill>
        <p:spPr>
          <a:xfrm>
            <a:off x="0" y="856695"/>
            <a:ext cx="13004802" cy="7589586"/>
          </a:xfrm>
          <a:prstGeom prst="rect">
            <a:avLst/>
          </a:prstGeom>
          <a:noFill/>
          <a:ln>
            <a:noFill/>
          </a:ln>
        </p:spPr>
      </p:pic>
      <p:grpSp>
        <p:nvGrpSpPr>
          <p:cNvPr id="1100" name="Google Shape;1100;p87"/>
          <p:cNvGrpSpPr/>
          <p:nvPr/>
        </p:nvGrpSpPr>
        <p:grpSpPr>
          <a:xfrm>
            <a:off x="2050631" y="7690751"/>
            <a:ext cx="4389446" cy="926318"/>
            <a:chOff x="-2434950" y="1632849"/>
            <a:chExt cx="4389444" cy="926316"/>
          </a:xfrm>
        </p:grpSpPr>
        <p:sp>
          <p:nvSpPr>
            <p:cNvPr id="1101" name="Google Shape;1101;p87"/>
            <p:cNvSpPr/>
            <p:nvPr/>
          </p:nvSpPr>
          <p:spPr>
            <a:xfrm>
              <a:off x="-2434950" y="1632849"/>
              <a:ext cx="4389444" cy="926316"/>
            </a:xfrm>
            <a:custGeom>
              <a:rect b="b" l="l" r="r" t="t"/>
              <a:pathLst>
                <a:path extrusionOk="0" h="21600" w="21600">
                  <a:moveTo>
                    <a:pt x="1215" y="0"/>
                  </a:moveTo>
                  <a:cubicBezTo>
                    <a:pt x="1020" y="0"/>
                    <a:pt x="861" y="752"/>
                    <a:pt x="861" y="1675"/>
                  </a:cubicBezTo>
                  <a:lnTo>
                    <a:pt x="861" y="7792"/>
                  </a:lnTo>
                  <a:lnTo>
                    <a:pt x="0" y="11133"/>
                  </a:lnTo>
                  <a:lnTo>
                    <a:pt x="861" y="14483"/>
                  </a:lnTo>
                  <a:lnTo>
                    <a:pt x="861" y="19925"/>
                  </a:lnTo>
                  <a:cubicBezTo>
                    <a:pt x="861" y="20848"/>
                    <a:pt x="1020" y="21600"/>
                    <a:pt x="1215" y="21600"/>
                  </a:cubicBezTo>
                  <a:lnTo>
                    <a:pt x="21248" y="21600"/>
                  </a:lnTo>
                  <a:cubicBezTo>
                    <a:pt x="21443" y="21600"/>
                    <a:pt x="21600" y="20848"/>
                    <a:pt x="21600" y="19925"/>
                  </a:cubicBezTo>
                  <a:lnTo>
                    <a:pt x="21600" y="1675"/>
                  </a:lnTo>
                  <a:cubicBezTo>
                    <a:pt x="21600" y="752"/>
                    <a:pt x="21443" y="0"/>
                    <a:pt x="21248" y="0"/>
                  </a:cubicBezTo>
                  <a:lnTo>
                    <a:pt x="1215" y="0"/>
                  </a:lnTo>
                  <a:close/>
                </a:path>
              </a:pathLst>
            </a:custGeom>
            <a:solidFill>
              <a:srgbClr val="D55657"/>
            </a:solidFill>
            <a:ln>
              <a:noFill/>
            </a:ln>
            <a:effectLst>
              <a:outerShdw blurRad="38100" rotWithShape="0" dir="5400000" dist="25400">
                <a:srgbClr val="000000">
                  <a:alpha val="49019"/>
                </a:srgbClr>
              </a:outerShdw>
            </a:effectLst>
          </p:spPr>
          <p:txBody>
            <a:bodyPr anchorCtr="0" anchor="ctr" bIns="50800" lIns="50800" spcFirstLastPara="1" rIns="50800" wrap="square" tIns="50800">
              <a:noAutofit/>
            </a:bodyPr>
            <a:lstStyle/>
            <a:p>
              <a:pPr indent="22860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102" name="Google Shape;1102;p87"/>
            <p:cNvSpPr txBox="1"/>
            <p:nvPr/>
          </p:nvSpPr>
          <p:spPr>
            <a:xfrm>
              <a:off x="-2434950" y="1676903"/>
              <a:ext cx="4389300" cy="841500"/>
            </a:xfrm>
            <a:prstGeom prst="rect">
              <a:avLst/>
            </a:prstGeom>
            <a:noFill/>
            <a:ln>
              <a:noFill/>
            </a:ln>
          </p:spPr>
          <p:txBody>
            <a:bodyPr anchorCtr="0" anchor="ctr" bIns="50800" lIns="50800" spcFirstLastPara="1" rIns="50800" wrap="square" tIns="50800">
              <a:spAutoFit/>
            </a:bodyPr>
            <a:lstStyle/>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7. If everything is OK, </a:t>
              </a:r>
              <a:endParaRPr b="0" i="0" sz="1400" u="none" cap="none" strike="noStrike">
                <a:solidFill>
                  <a:srgbClr val="000000"/>
                </a:solidFill>
                <a:latin typeface="Arial"/>
                <a:ea typeface="Arial"/>
                <a:cs typeface="Arial"/>
                <a:sym typeface="Arial"/>
              </a:endParaRPr>
            </a:p>
            <a:p>
              <a:pPr indent="228600" lvl="1" marL="0" marR="0" rtl="0" algn="l">
                <a:lnSpc>
                  <a:spcPct val="100000"/>
                </a:lnSpc>
                <a:spcBef>
                  <a:spcPts val="0"/>
                </a:spcBef>
                <a:spcAft>
                  <a:spcPts val="0"/>
                </a:spcAft>
                <a:buClr>
                  <a:srgbClr val="FFFFFF"/>
                </a:buClr>
                <a:buSzPts val="2400"/>
                <a:buFont typeface="Helvetica Neue"/>
                <a:buNone/>
              </a:pPr>
              <a:r>
                <a:rPr b="0" i="0" lang="en-US" sz="2400" u="none" cap="none" strike="noStrike">
                  <a:solidFill>
                    <a:srgbClr val="FFFFFF"/>
                  </a:solidFill>
                  <a:latin typeface="Helvetica Neue"/>
                  <a:ea typeface="Helvetica Neue"/>
                  <a:cs typeface="Helvetica Neue"/>
                  <a:sym typeface="Helvetica Neue"/>
                </a:rPr>
                <a:t> submit your merge request</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499"/>
                                        <p:tgtEl>
                                          <p:spTgt spid="1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114" name="Google Shape;114;p4"/>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000000"/>
              </a:buClr>
              <a:buSzPts val="2325"/>
              <a:buFont typeface="Helvetica Neue"/>
              <a:buChar char="•"/>
            </a:pPr>
            <a:r>
              <a:rPr lang="en-US" sz="3100"/>
              <a:t>General Rule</a:t>
            </a:r>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115" name="Google Shape;115;p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88"/>
          <p:cNvSpPr txBox="1"/>
          <p:nvPr/>
        </p:nvSpPr>
        <p:spPr>
          <a:xfrm>
            <a:off x="952500" y="444500"/>
            <a:ext cx="11099700" cy="1323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b="0" i="0" sz="1400" u="none" cap="none" strike="noStrike">
              <a:solidFill>
                <a:srgbClr val="FF2600"/>
              </a:solidFill>
              <a:latin typeface="Arial"/>
              <a:ea typeface="Arial"/>
              <a:cs typeface="Arial"/>
              <a:sym typeface="Arial"/>
            </a:endParaRPr>
          </a:p>
        </p:txBody>
      </p:sp>
      <p:pic>
        <p:nvPicPr>
          <p:cNvPr descr="圖片 4" id="1108" name="Google Shape;1108;p88"/>
          <p:cNvPicPr preferRelativeResize="0"/>
          <p:nvPr/>
        </p:nvPicPr>
        <p:blipFill rotWithShape="1">
          <a:blip r:embed="rId3">
            <a:alphaModFix/>
          </a:blip>
          <a:srcRect b="0" l="1237" r="4816" t="0"/>
          <a:stretch/>
        </p:blipFill>
        <p:spPr>
          <a:xfrm>
            <a:off x="179449" y="1768100"/>
            <a:ext cx="12217400" cy="7882767"/>
          </a:xfrm>
          <a:prstGeom prst="rect">
            <a:avLst/>
          </a:prstGeom>
          <a:noFill/>
          <a:ln>
            <a:noFill/>
          </a:ln>
        </p:spPr>
      </p:pic>
      <p:sp>
        <p:nvSpPr>
          <p:cNvPr id="1109" name="Google Shape;1109;p8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descr="圖片 1" id="1114" name="Google Shape;1114;p89"/>
          <p:cNvPicPr preferRelativeResize="0"/>
          <p:nvPr/>
        </p:nvPicPr>
        <p:blipFill rotWithShape="1">
          <a:blip r:embed="rId3">
            <a:alphaModFix/>
          </a:blip>
          <a:srcRect b="0" l="0" r="0" t="0"/>
          <a:stretch/>
        </p:blipFill>
        <p:spPr>
          <a:xfrm>
            <a:off x="1333976" y="1840550"/>
            <a:ext cx="11237700" cy="7792400"/>
          </a:xfrm>
          <a:prstGeom prst="rect">
            <a:avLst/>
          </a:prstGeom>
          <a:noFill/>
          <a:ln>
            <a:noFill/>
          </a:ln>
        </p:spPr>
      </p:pic>
      <p:sp>
        <p:nvSpPr>
          <p:cNvPr id="1115" name="Google Shape;1115;p89"/>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1116" name="Google Shape;1116;p89"/>
          <p:cNvSpPr txBox="1"/>
          <p:nvPr/>
        </p:nvSpPr>
        <p:spPr>
          <a:xfrm>
            <a:off x="952500" y="444500"/>
            <a:ext cx="11099700" cy="1323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b="0" i="0" sz="1400" u="none" cap="none" strike="noStrike">
              <a:solidFill>
                <a:srgbClr val="FF26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descr="圖片 1" id="1121" name="Google Shape;1121;p90"/>
          <p:cNvPicPr preferRelativeResize="0"/>
          <p:nvPr/>
        </p:nvPicPr>
        <p:blipFill rotWithShape="1">
          <a:blip r:embed="rId3">
            <a:alphaModFix/>
          </a:blip>
          <a:srcRect b="0" l="0" r="0" t="0"/>
          <a:stretch/>
        </p:blipFill>
        <p:spPr>
          <a:xfrm>
            <a:off x="0" y="1452566"/>
            <a:ext cx="13004798" cy="7160318"/>
          </a:xfrm>
          <a:prstGeom prst="rect">
            <a:avLst/>
          </a:prstGeom>
          <a:noFill/>
          <a:ln>
            <a:noFill/>
          </a:ln>
        </p:spPr>
      </p:pic>
      <p:sp>
        <p:nvSpPr>
          <p:cNvPr id="1122" name="Google Shape;1122;p90"/>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1123" name="Google Shape;1123;p90"/>
          <p:cNvSpPr txBox="1"/>
          <p:nvPr/>
        </p:nvSpPr>
        <p:spPr>
          <a:xfrm>
            <a:off x="952500" y="444500"/>
            <a:ext cx="11099700" cy="13236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b="0" i="0" sz="1400" u="none" cap="none" strike="noStrike">
              <a:solidFill>
                <a:srgbClr val="FF26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pic>
        <p:nvPicPr>
          <p:cNvPr descr="圖片 5" id="1128" name="Google Shape;1128;p92"/>
          <p:cNvPicPr preferRelativeResize="0"/>
          <p:nvPr/>
        </p:nvPicPr>
        <p:blipFill rotWithShape="1">
          <a:blip r:embed="rId3">
            <a:alphaModFix/>
          </a:blip>
          <a:srcRect b="0" l="0" r="0" t="0"/>
          <a:stretch/>
        </p:blipFill>
        <p:spPr>
          <a:xfrm>
            <a:off x="537078" y="3984355"/>
            <a:ext cx="11930645" cy="3058828"/>
          </a:xfrm>
          <a:prstGeom prst="rect">
            <a:avLst/>
          </a:prstGeom>
          <a:noFill/>
          <a:ln>
            <a:noFill/>
          </a:ln>
        </p:spPr>
      </p:pic>
      <p:sp>
        <p:nvSpPr>
          <p:cNvPr id="1129" name="Google Shape;1129;p92"/>
          <p:cNvSpPr/>
          <p:nvPr/>
        </p:nvSpPr>
        <p:spPr>
          <a:xfrm>
            <a:off x="8478067" y="6378838"/>
            <a:ext cx="1676400" cy="8127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3600"/>
              <a:buFont typeface="Helvetica Neue"/>
              <a:buNone/>
            </a:pPr>
            <a:r>
              <a:t/>
            </a:r>
            <a:endParaRPr b="0" i="0" sz="3600" u="none" cap="none" strike="noStrike">
              <a:solidFill>
                <a:srgbClr val="000000"/>
              </a:solidFill>
              <a:latin typeface="Helvetica Neue"/>
              <a:ea typeface="Helvetica Neue"/>
              <a:cs typeface="Helvetica Neue"/>
              <a:sym typeface="Helvetica Neue"/>
            </a:endParaRPr>
          </a:p>
        </p:txBody>
      </p:sp>
      <p:sp>
        <p:nvSpPr>
          <p:cNvPr id="1130" name="Google Shape;1130;p92"/>
          <p:cNvSpPr txBox="1"/>
          <p:nvPr/>
        </p:nvSpPr>
        <p:spPr>
          <a:xfrm>
            <a:off x="8387237" y="7355146"/>
            <a:ext cx="1858200" cy="6567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0000"/>
              </a:buClr>
              <a:buSzPts val="3600"/>
              <a:buFont typeface="Helvetica Neue Light"/>
              <a:buNone/>
            </a:pPr>
            <a:r>
              <a:rPr b="0" i="0" lang="en-US" sz="3600" u="none" cap="none" strike="noStrike">
                <a:solidFill>
                  <a:srgbClr val="FF0000"/>
                </a:solidFill>
                <a:latin typeface="Helvetica Neue Light"/>
                <a:ea typeface="Helvetica Neue Light"/>
                <a:cs typeface="Helvetica Neue Light"/>
                <a:sym typeface="Helvetica Neue Light"/>
              </a:rPr>
              <a:t>Here!!!!!</a:t>
            </a:r>
            <a:endParaRPr b="0" i="0" sz="1400" u="none" cap="none" strike="noStrike">
              <a:solidFill>
                <a:srgbClr val="000000"/>
              </a:solidFill>
              <a:latin typeface="Arial"/>
              <a:ea typeface="Arial"/>
              <a:cs typeface="Arial"/>
              <a:sym typeface="Arial"/>
            </a:endParaRPr>
          </a:p>
        </p:txBody>
      </p:sp>
      <p:sp>
        <p:nvSpPr>
          <p:cNvPr id="1131" name="Google Shape;1131;p92"/>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
        <p:nvSpPr>
          <p:cNvPr id="1132" name="Google Shape;1132;p92"/>
          <p:cNvSpPr txBox="1"/>
          <p:nvPr/>
        </p:nvSpPr>
        <p:spPr>
          <a:xfrm>
            <a:off x="952500" y="1750763"/>
            <a:ext cx="11099700" cy="156990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8000"/>
              <a:buFont typeface="Helvetica Neue"/>
              <a:buNone/>
            </a:pPr>
            <a:r>
              <a:rPr lang="en-US" sz="4800">
                <a:solidFill>
                  <a:schemeClr val="dk1"/>
                </a:solidFill>
              </a:rPr>
              <a:t>The GitLab setup in our laboratory is accessible through the link.</a:t>
            </a:r>
            <a:endParaRPr i="0" sz="4800" u="none" cap="none" strike="noStrike">
              <a:solidFill>
                <a:schemeClr val="dk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93"/>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Outline</a:t>
            </a:r>
            <a:endParaRPr/>
          </a:p>
        </p:txBody>
      </p:sp>
      <p:sp>
        <p:nvSpPr>
          <p:cNvPr id="1138" name="Google Shape;1138;p93"/>
          <p:cNvSpPr txBox="1"/>
          <p:nvPr>
            <p:ph idx="1" type="body"/>
          </p:nvPr>
        </p:nvSpPr>
        <p:spPr>
          <a:xfrm>
            <a:off x="952500" y="2603500"/>
            <a:ext cx="11099800" cy="6286500"/>
          </a:xfrm>
          <a:prstGeom prst="rect">
            <a:avLst/>
          </a:prstGeom>
          <a:noFill/>
          <a:ln>
            <a:noFill/>
          </a:ln>
        </p:spPr>
        <p:txBody>
          <a:bodyPr anchorCtr="0" anchor="t" bIns="50800" lIns="50800" spcFirstLastPara="1" rIns="50800" wrap="square" tIns="50800">
            <a:normAutofit/>
          </a:bodyPr>
          <a:lstStyle/>
          <a:p>
            <a:pPr indent="-391158" lvl="0" marL="391158" rtl="0" algn="l">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indent="-391158" lvl="2" marL="1173480" rtl="0" algn="l">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indent="-391158" lvl="0" marL="391158" rtl="0" algn="l">
              <a:lnSpc>
                <a:spcPct val="100000"/>
              </a:lnSpc>
              <a:spcBef>
                <a:spcPts val="3600"/>
              </a:spcBef>
              <a:spcAft>
                <a:spcPts val="0"/>
              </a:spcAft>
              <a:buClr>
                <a:srgbClr val="A6A6A6"/>
              </a:buClr>
              <a:buSzPts val="2325"/>
              <a:buFont typeface="Helvetica Neue"/>
              <a:buChar char="•"/>
            </a:pPr>
            <a:r>
              <a:rPr lang="en-US" sz="3100">
                <a:solidFill>
                  <a:srgbClr val="A6A6A6"/>
                </a:solidFill>
              </a:rPr>
              <a:t>How to Submit Your Code to Gitlab</a:t>
            </a:r>
            <a:endParaRPr>
              <a:solidFill>
                <a:srgbClr val="9A9A9A"/>
              </a:solidFill>
            </a:endParaRPr>
          </a:p>
          <a:p>
            <a:pPr indent="-391158" lvl="0" marL="391158" rtl="0" algn="l">
              <a:lnSpc>
                <a:spcPct val="100000"/>
              </a:lnSpc>
              <a:spcBef>
                <a:spcPts val="3600"/>
              </a:spcBef>
              <a:spcAft>
                <a:spcPts val="0"/>
              </a:spcAft>
              <a:buClr>
                <a:srgbClr val="000000"/>
              </a:buClr>
              <a:buSzPts val="2325"/>
              <a:buFont typeface="Helvetica Neue"/>
              <a:buChar char="•"/>
            </a:pPr>
            <a:r>
              <a:rPr lang="en-US" sz="3100"/>
              <a:t>Tools &amp; References</a:t>
            </a:r>
            <a:endParaRPr/>
          </a:p>
        </p:txBody>
      </p:sp>
      <p:sp>
        <p:nvSpPr>
          <p:cNvPr id="1139" name="Google Shape;1139;p93"/>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94"/>
          <p:cNvSpPr txBox="1"/>
          <p:nvPr>
            <p:ph type="title"/>
          </p:nvPr>
        </p:nvSpPr>
        <p:spPr>
          <a:xfrm>
            <a:off x="952500" y="444500"/>
            <a:ext cx="11099800" cy="21590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000000"/>
              </a:buClr>
              <a:buSzPts val="8000"/>
              <a:buFont typeface="Helvetica Neue"/>
              <a:buNone/>
            </a:pPr>
            <a:r>
              <a:rPr b="0" i="0" lang="en-US" sz="8000" u="none" cap="none" strike="noStrike">
                <a:solidFill>
                  <a:srgbClr val="000000"/>
                </a:solidFill>
                <a:latin typeface="Helvetica Neue"/>
                <a:ea typeface="Helvetica Neue"/>
                <a:cs typeface="Helvetica Neue"/>
                <a:sym typeface="Helvetica Neue"/>
              </a:rPr>
              <a:t>Tools</a:t>
            </a:r>
            <a:endParaRPr/>
          </a:p>
        </p:txBody>
      </p:sp>
      <p:sp>
        <p:nvSpPr>
          <p:cNvPr id="1145" name="Google Shape;1145;p94"/>
          <p:cNvSpPr txBox="1"/>
          <p:nvPr>
            <p:ph idx="1" type="body"/>
          </p:nvPr>
        </p:nvSpPr>
        <p:spPr>
          <a:xfrm>
            <a:off x="952500" y="2603499"/>
            <a:ext cx="11099800" cy="6964117"/>
          </a:xfrm>
          <a:prstGeom prst="rect">
            <a:avLst/>
          </a:prstGeom>
          <a:noFill/>
          <a:ln>
            <a:noFill/>
          </a:ln>
        </p:spPr>
        <p:txBody>
          <a:bodyPr anchorCtr="0" anchor="t" bIns="50800" lIns="50800" spcFirstLastPara="1" rIns="50800" wrap="square" tIns="50800">
            <a:normAutofit/>
          </a:bodyPr>
          <a:lstStyle/>
          <a:p>
            <a:pPr indent="-444500" lvl="0" marL="444500" rtl="0" algn="l">
              <a:lnSpc>
                <a:spcPct val="100000"/>
              </a:lnSpc>
              <a:spcBef>
                <a:spcPts val="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Git GUI</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GitKraken</a:t>
            </a:r>
            <a:endParaRPr/>
          </a:p>
          <a:p>
            <a:pPr indent="-444500" lvl="0" marL="444500" rtl="0" algn="l">
              <a:lnSpc>
                <a:spcPct val="100000"/>
              </a:lnSpc>
              <a:spcBef>
                <a:spcPts val="42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Editor / IDE</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Visual Studio Code</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Atom</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Sublime Text</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Brackets</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Notepad++</a:t>
            </a:r>
            <a:endParaRPr/>
          </a:p>
          <a:p>
            <a:pPr indent="-444500" lvl="1" marL="889000" rtl="0" algn="l">
              <a:lnSpc>
                <a:spcPct val="100000"/>
              </a:lnSpc>
              <a:spcBef>
                <a:spcPts val="1500"/>
              </a:spcBef>
              <a:spcAft>
                <a:spcPts val="0"/>
              </a:spcAft>
              <a:buClr>
                <a:srgbClr val="000000"/>
              </a:buClr>
              <a:buSzPts val="2700"/>
              <a:buFont typeface="Helvetica Neue"/>
              <a:buChar char="-"/>
            </a:pPr>
            <a:r>
              <a:rPr b="0" i="0" lang="en-US" sz="3600" u="none" cap="none" strike="noStrike">
                <a:solidFill>
                  <a:srgbClr val="000000"/>
                </a:solidFill>
                <a:latin typeface="Helvetica Neue"/>
                <a:ea typeface="Helvetica Neue"/>
                <a:cs typeface="Helvetica Neue"/>
                <a:sym typeface="Helvetica Neue"/>
              </a:rPr>
              <a:t>Webstorm</a:t>
            </a:r>
            <a:endParaRPr/>
          </a:p>
        </p:txBody>
      </p:sp>
      <p:sp>
        <p:nvSpPr>
          <p:cNvPr id="1146" name="Google Shape;1146;p94"/>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descr="pasted-image.tiff" id="1151" name="Google Shape;1151;p95"/>
          <p:cNvPicPr preferRelativeResize="0"/>
          <p:nvPr/>
        </p:nvPicPr>
        <p:blipFill rotWithShape="1">
          <a:blip r:embed="rId3">
            <a:alphaModFix/>
          </a:blip>
          <a:srcRect b="0" l="0" r="0" t="0"/>
          <a:stretch/>
        </p:blipFill>
        <p:spPr>
          <a:xfrm>
            <a:off x="-2171047" y="-6350"/>
            <a:ext cx="17346895" cy="9766300"/>
          </a:xfrm>
          <a:prstGeom prst="rect">
            <a:avLst/>
          </a:prstGeom>
          <a:noFill/>
          <a:ln>
            <a:noFill/>
          </a:ln>
        </p:spPr>
      </p:pic>
      <p:sp>
        <p:nvSpPr>
          <p:cNvPr id="1152" name="Google Shape;1152;p95"/>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3233"/>
        </a:solidFill>
      </p:bgPr>
    </p:bg>
    <p:spTree>
      <p:nvGrpSpPr>
        <p:cNvPr id="1156" name="Shape 1156"/>
        <p:cNvGrpSpPr/>
        <p:nvPr/>
      </p:nvGrpSpPr>
      <p:grpSpPr>
        <a:xfrm>
          <a:off x="0" y="0"/>
          <a:ext cx="0" cy="0"/>
          <a:chOff x="0" y="0"/>
          <a:chExt cx="0" cy="0"/>
        </a:xfrm>
      </p:grpSpPr>
      <p:pic>
        <p:nvPicPr>
          <p:cNvPr descr="pasted-image.tiff" id="1157" name="Google Shape;1157;p96"/>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sp>
        <p:nvSpPr>
          <p:cNvPr id="1158" name="Google Shape;1158;p96"/>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73179"/>
        </a:solidFill>
      </p:bgPr>
    </p:bg>
    <p:spTree>
      <p:nvGrpSpPr>
        <p:cNvPr id="1162" name="Shape 1162"/>
        <p:cNvGrpSpPr/>
        <p:nvPr/>
      </p:nvGrpSpPr>
      <p:grpSpPr>
        <a:xfrm>
          <a:off x="0" y="0"/>
          <a:ext cx="0" cy="0"/>
          <a:chOff x="0" y="0"/>
          <a:chExt cx="0" cy="0"/>
        </a:xfrm>
      </p:grpSpPr>
      <p:pic>
        <p:nvPicPr>
          <p:cNvPr descr="pasted-image.tiff" id="1163" name="Google Shape;1163;p97"/>
          <p:cNvPicPr preferRelativeResize="0"/>
          <p:nvPr/>
        </p:nvPicPr>
        <p:blipFill rotWithShape="1">
          <a:blip r:embed="rId3">
            <a:alphaModFix/>
          </a:blip>
          <a:srcRect b="0" l="0" r="0" t="0"/>
          <a:stretch/>
        </p:blipFill>
        <p:spPr>
          <a:xfrm>
            <a:off x="0" y="1527239"/>
            <a:ext cx="13004800" cy="6699123"/>
          </a:xfrm>
          <a:prstGeom prst="rect">
            <a:avLst/>
          </a:prstGeom>
          <a:noFill/>
          <a:ln>
            <a:noFill/>
          </a:ln>
        </p:spPr>
      </p:pic>
      <p:sp>
        <p:nvSpPr>
          <p:cNvPr id="1164" name="Google Shape;1164;p97"/>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descr="pasted-image.tiff" id="1169" name="Google Shape;1169;p98"/>
          <p:cNvPicPr preferRelativeResize="0"/>
          <p:nvPr/>
        </p:nvPicPr>
        <p:blipFill rotWithShape="1">
          <a:blip r:embed="rId3">
            <a:alphaModFix/>
          </a:blip>
          <a:srcRect b="0" l="0" r="0" t="0"/>
          <a:stretch/>
        </p:blipFill>
        <p:spPr>
          <a:xfrm>
            <a:off x="0" y="812800"/>
            <a:ext cx="13004800" cy="8128000"/>
          </a:xfrm>
          <a:prstGeom prst="rect">
            <a:avLst/>
          </a:prstGeom>
          <a:noFill/>
          <a:ln>
            <a:noFill/>
          </a:ln>
        </p:spPr>
      </p:pic>
      <p:sp>
        <p:nvSpPr>
          <p:cNvPr id="1170" name="Google Shape;1170;p98"/>
          <p:cNvSpPr txBox="1"/>
          <p:nvPr>
            <p:ph idx="12" type="sldNum"/>
          </p:nvPr>
        </p:nvSpPr>
        <p:spPr>
          <a:xfrm>
            <a:off x="6311798" y="9251950"/>
            <a:ext cx="368504" cy="381000"/>
          </a:xfrm>
          <a:prstGeom prst="rect">
            <a:avLst/>
          </a:prstGeom>
          <a:noFill/>
          <a:ln>
            <a:noFill/>
          </a:ln>
        </p:spPr>
        <p:txBody>
          <a:bodyPr anchorCtr="0" anchor="t" bIns="50800" lIns="50800" spcFirstLastPara="1" rIns="50800" wrap="square" tIns="50800">
            <a:spAutoFit/>
          </a:bodyPr>
          <a:lstStyle/>
          <a:p>
            <a:pPr indent="0" lvl="0" marL="0" rtl="0" algn="ctr">
              <a:lnSpc>
                <a:spcPct val="100000"/>
              </a:lnSpc>
              <a:spcBef>
                <a:spcPts val="0"/>
              </a:spcBef>
              <a:spcAft>
                <a:spcPts val="0"/>
              </a:spcAft>
              <a:buClr>
                <a:srgbClr val="000000"/>
              </a:buClr>
              <a:buSzPts val="1800"/>
              <a:buFont typeface="Helvetica Neue Ligh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 Chiang</dc:creator>
</cp:coreProperties>
</file>